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3"/>
  </p:notesMasterIdLst>
  <p:sldIdLst>
    <p:sldId id="256" r:id="rId2"/>
    <p:sldId id="263" r:id="rId3"/>
    <p:sldId id="258" r:id="rId4"/>
    <p:sldId id="267" r:id="rId5"/>
    <p:sldId id="269" r:id="rId6"/>
    <p:sldId id="268" r:id="rId7"/>
    <p:sldId id="266" r:id="rId8"/>
    <p:sldId id="260" r:id="rId9"/>
    <p:sldId id="262" r:id="rId10"/>
    <p:sldId id="261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B79A"/>
    <a:srgbClr val="5F9867"/>
    <a:srgbClr val="CF918D"/>
    <a:srgbClr val="EA8481"/>
    <a:srgbClr val="D6E3F1"/>
    <a:srgbClr val="ACC8E2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89"/>
    <p:restoredTop sz="94648"/>
  </p:normalViewPr>
  <p:slideViewPr>
    <p:cSldViewPr snapToGrid="0">
      <p:cViewPr varScale="1">
        <p:scale>
          <a:sx n="116" d="100"/>
          <a:sy n="116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E3E72E-2D5F-5942-8617-96D15E23BEC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25BC45-F17E-EF4F-B323-990615DDEEE9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/>
            <a:t>Team </a:t>
          </a:r>
        </a:p>
      </dgm:t>
    </dgm:pt>
    <dgm:pt modelId="{8DA64D6F-2105-F34C-A8BE-E91443C7BEE0}" type="parTrans" cxnId="{18C8F13B-C747-7B4E-AA02-91A263757993}">
      <dgm:prSet/>
      <dgm:spPr/>
      <dgm:t>
        <a:bodyPr/>
        <a:lstStyle/>
        <a:p>
          <a:endParaRPr lang="en-US"/>
        </a:p>
      </dgm:t>
    </dgm:pt>
    <dgm:pt modelId="{B79B46B5-6AD6-8D42-8CB6-9655BAB3E182}" type="sibTrans" cxnId="{18C8F13B-C747-7B4E-AA02-91A263757993}">
      <dgm:prSet/>
      <dgm:spPr/>
      <dgm:t>
        <a:bodyPr/>
        <a:lstStyle/>
        <a:p>
          <a:endParaRPr lang="en-US"/>
        </a:p>
      </dgm:t>
    </dgm:pt>
    <dgm:pt modelId="{A4201C5F-9709-7B45-BD6A-F8936446A7DA}">
      <dgm:prSet/>
      <dgm:spPr/>
      <dgm:t>
        <a:bodyPr/>
        <a:lstStyle/>
        <a:p>
          <a:r>
            <a:rPr lang="en-US" dirty="0" err="1"/>
            <a:t>Prathyusha</a:t>
          </a:r>
          <a:r>
            <a:rPr lang="en-US" dirty="0"/>
            <a:t> </a:t>
          </a:r>
          <a:r>
            <a:rPr lang="en-US" dirty="0" err="1"/>
            <a:t>Vedulla</a:t>
          </a:r>
          <a:endParaRPr lang="en-US" dirty="0"/>
        </a:p>
      </dgm:t>
    </dgm:pt>
    <dgm:pt modelId="{2C1AC27B-ABCC-3B49-BA17-2B7A09214591}" type="parTrans" cxnId="{3CF559B7-34E6-E34E-88D2-EB1BCB3B2C5B}">
      <dgm:prSet/>
      <dgm:spPr/>
      <dgm:t>
        <a:bodyPr/>
        <a:lstStyle/>
        <a:p>
          <a:endParaRPr lang="en-US"/>
        </a:p>
      </dgm:t>
    </dgm:pt>
    <dgm:pt modelId="{51A81C19-4797-5C4F-8B98-790091D1CAE8}" type="sibTrans" cxnId="{3CF559B7-34E6-E34E-88D2-EB1BCB3B2C5B}">
      <dgm:prSet/>
      <dgm:spPr/>
      <dgm:t>
        <a:bodyPr/>
        <a:lstStyle/>
        <a:p>
          <a:endParaRPr lang="en-US"/>
        </a:p>
      </dgm:t>
    </dgm:pt>
    <dgm:pt modelId="{0D8CB7F2-DDE4-3E4C-B950-79302A0080ED}">
      <dgm:prSet/>
      <dgm:spPr/>
      <dgm:t>
        <a:bodyPr/>
        <a:lstStyle/>
        <a:p>
          <a:r>
            <a:rPr lang="en-US"/>
            <a:t>Aishwarya Sarkar</a:t>
          </a:r>
        </a:p>
      </dgm:t>
    </dgm:pt>
    <dgm:pt modelId="{E5DE7D43-8B1A-FC40-881B-E58074EC0815}" type="parTrans" cxnId="{DF58BAE5-5A93-3B4F-B122-927457BA15D3}">
      <dgm:prSet/>
      <dgm:spPr/>
      <dgm:t>
        <a:bodyPr/>
        <a:lstStyle/>
        <a:p>
          <a:endParaRPr lang="en-US"/>
        </a:p>
      </dgm:t>
    </dgm:pt>
    <dgm:pt modelId="{EF43EF9B-D6F5-524D-B3CC-137FCA70866E}" type="sibTrans" cxnId="{DF58BAE5-5A93-3B4F-B122-927457BA15D3}">
      <dgm:prSet/>
      <dgm:spPr/>
      <dgm:t>
        <a:bodyPr/>
        <a:lstStyle/>
        <a:p>
          <a:endParaRPr lang="en-US"/>
        </a:p>
      </dgm:t>
    </dgm:pt>
    <dgm:pt modelId="{D0D20354-DDF6-064A-A9E6-1A7391DD3B34}">
      <dgm:prSet/>
      <dgm:spPr/>
      <dgm:t>
        <a:bodyPr/>
        <a:lstStyle/>
        <a:p>
          <a:r>
            <a:rPr lang="en-US"/>
            <a:t>Vivian Wang</a:t>
          </a:r>
        </a:p>
      </dgm:t>
    </dgm:pt>
    <dgm:pt modelId="{D6003C2B-C52B-D347-9F1D-4C2591BB45F3}" type="parTrans" cxnId="{2B1F999D-C857-A143-9151-E8BC1C1F4D36}">
      <dgm:prSet/>
      <dgm:spPr/>
      <dgm:t>
        <a:bodyPr/>
        <a:lstStyle/>
        <a:p>
          <a:endParaRPr lang="en-US"/>
        </a:p>
      </dgm:t>
    </dgm:pt>
    <dgm:pt modelId="{D0BE351C-1F27-7544-9B09-33B00A5DD87F}" type="sibTrans" cxnId="{2B1F999D-C857-A143-9151-E8BC1C1F4D36}">
      <dgm:prSet/>
      <dgm:spPr/>
      <dgm:t>
        <a:bodyPr/>
        <a:lstStyle/>
        <a:p>
          <a:endParaRPr lang="en-US"/>
        </a:p>
      </dgm:t>
    </dgm:pt>
    <dgm:pt modelId="{9011E1BF-8B0B-C94D-9E58-F4B9150A2B7D}">
      <dgm:prSet/>
      <dgm:spPr/>
      <dgm:t>
        <a:bodyPr/>
        <a:lstStyle/>
        <a:p>
          <a:r>
            <a:rPr lang="en-US"/>
            <a:t>Anushka Iyer</a:t>
          </a:r>
        </a:p>
      </dgm:t>
    </dgm:pt>
    <dgm:pt modelId="{E2BC101C-D6F3-6B47-B824-283305A8CAC0}" type="parTrans" cxnId="{BEBE0819-8DBE-6340-9BB9-A47E9AAE5B37}">
      <dgm:prSet/>
      <dgm:spPr/>
      <dgm:t>
        <a:bodyPr/>
        <a:lstStyle/>
        <a:p>
          <a:endParaRPr lang="en-US"/>
        </a:p>
      </dgm:t>
    </dgm:pt>
    <dgm:pt modelId="{6340F201-BA7E-014B-A0B6-234F92996D41}" type="sibTrans" cxnId="{BEBE0819-8DBE-6340-9BB9-A47E9AAE5B37}">
      <dgm:prSet/>
      <dgm:spPr/>
      <dgm:t>
        <a:bodyPr/>
        <a:lstStyle/>
        <a:p>
          <a:endParaRPr lang="en-US"/>
        </a:p>
      </dgm:t>
    </dgm:pt>
    <dgm:pt modelId="{FB6F928F-9BBD-A141-808F-3CC26181D56C}">
      <dgm:prSet/>
      <dgm:spPr/>
      <dgm:t>
        <a:bodyPr/>
        <a:lstStyle/>
        <a:p>
          <a:r>
            <a:rPr lang="en-US"/>
            <a:t>Amritangshu Mukherjee</a:t>
          </a:r>
        </a:p>
      </dgm:t>
    </dgm:pt>
    <dgm:pt modelId="{5F2FAFDD-51C6-E34F-B730-08A7D62FA8E9}" type="parTrans" cxnId="{E455254A-B98D-7646-9DE6-53F277711D88}">
      <dgm:prSet/>
      <dgm:spPr/>
      <dgm:t>
        <a:bodyPr/>
        <a:lstStyle/>
        <a:p>
          <a:endParaRPr lang="en-US"/>
        </a:p>
      </dgm:t>
    </dgm:pt>
    <dgm:pt modelId="{C448A99D-D6E1-9548-B70C-E9B2B1EBFD5D}" type="sibTrans" cxnId="{E455254A-B98D-7646-9DE6-53F277711D88}">
      <dgm:prSet/>
      <dgm:spPr/>
      <dgm:t>
        <a:bodyPr/>
        <a:lstStyle/>
        <a:p>
          <a:endParaRPr lang="en-US"/>
        </a:p>
      </dgm:t>
    </dgm:pt>
    <dgm:pt modelId="{13BFED15-CB89-9B4D-A15A-36C2AAD1CDF0}" type="pres">
      <dgm:prSet presAssocID="{38E3E72E-2D5F-5942-8617-96D15E23BECC}" presName="Name0" presStyleCnt="0">
        <dgm:presLayoutVars>
          <dgm:dir/>
          <dgm:animLvl val="lvl"/>
          <dgm:resizeHandles val="exact"/>
        </dgm:presLayoutVars>
      </dgm:prSet>
      <dgm:spPr/>
    </dgm:pt>
    <dgm:pt modelId="{26394F97-CECE-2F42-A2B4-20B3B634F4E6}" type="pres">
      <dgm:prSet presAssocID="{F525BC45-F17E-EF4F-B323-990615DDEEE9}" presName="linNode" presStyleCnt="0"/>
      <dgm:spPr/>
    </dgm:pt>
    <dgm:pt modelId="{83396DDD-09B6-874F-9B7F-187827D108E9}" type="pres">
      <dgm:prSet presAssocID="{F525BC45-F17E-EF4F-B323-990615DDEEE9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B49A3B32-7B5F-5444-B5DC-F8D621C249A0}" type="pres">
      <dgm:prSet presAssocID="{B79B46B5-6AD6-8D42-8CB6-9655BAB3E182}" presName="sp" presStyleCnt="0"/>
      <dgm:spPr/>
    </dgm:pt>
    <dgm:pt modelId="{AA181EF7-EE73-F948-8540-38E968F5DDA8}" type="pres">
      <dgm:prSet presAssocID="{A4201C5F-9709-7B45-BD6A-F8936446A7DA}" presName="linNode" presStyleCnt="0"/>
      <dgm:spPr/>
    </dgm:pt>
    <dgm:pt modelId="{3631FC5C-9FC1-0E4D-B58E-80D97152CE51}" type="pres">
      <dgm:prSet presAssocID="{A4201C5F-9709-7B45-BD6A-F8936446A7DA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46060B45-5E33-4E4A-8D30-6D0001A81E18}" type="pres">
      <dgm:prSet presAssocID="{51A81C19-4797-5C4F-8B98-790091D1CAE8}" presName="sp" presStyleCnt="0"/>
      <dgm:spPr/>
    </dgm:pt>
    <dgm:pt modelId="{48E2DEBF-4E23-114B-B06E-7A7504B95C78}" type="pres">
      <dgm:prSet presAssocID="{0D8CB7F2-DDE4-3E4C-B950-79302A0080ED}" presName="linNode" presStyleCnt="0"/>
      <dgm:spPr/>
    </dgm:pt>
    <dgm:pt modelId="{AB4BD4DF-0E0C-7B48-B749-ED9D0517FFA8}" type="pres">
      <dgm:prSet presAssocID="{0D8CB7F2-DDE4-3E4C-B950-79302A0080ED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00CC252C-1ECF-E048-A16C-8E01F2589E64}" type="pres">
      <dgm:prSet presAssocID="{EF43EF9B-D6F5-524D-B3CC-137FCA70866E}" presName="sp" presStyleCnt="0"/>
      <dgm:spPr/>
    </dgm:pt>
    <dgm:pt modelId="{A9A4F213-26B8-A44E-80A7-C86C48E30507}" type="pres">
      <dgm:prSet presAssocID="{D0D20354-DDF6-064A-A9E6-1A7391DD3B34}" presName="linNode" presStyleCnt="0"/>
      <dgm:spPr/>
    </dgm:pt>
    <dgm:pt modelId="{410A50CF-3570-E447-BDFA-D1CEC1C8B9A1}" type="pres">
      <dgm:prSet presAssocID="{D0D20354-DDF6-064A-A9E6-1A7391DD3B34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81BCA068-069B-8643-9D66-F34E7FD1CFA1}" type="pres">
      <dgm:prSet presAssocID="{D0BE351C-1F27-7544-9B09-33B00A5DD87F}" presName="sp" presStyleCnt="0"/>
      <dgm:spPr/>
    </dgm:pt>
    <dgm:pt modelId="{37DF3045-D74C-0946-9E75-BE0C051D9B1D}" type="pres">
      <dgm:prSet presAssocID="{9011E1BF-8B0B-C94D-9E58-F4B9150A2B7D}" presName="linNode" presStyleCnt="0"/>
      <dgm:spPr/>
    </dgm:pt>
    <dgm:pt modelId="{14607DF1-3D83-CE4C-A24D-0A565D54820B}" type="pres">
      <dgm:prSet presAssocID="{9011E1BF-8B0B-C94D-9E58-F4B9150A2B7D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99D86C32-D917-DB4D-A98A-A7CF06C837AE}" type="pres">
      <dgm:prSet presAssocID="{6340F201-BA7E-014B-A0B6-234F92996D41}" presName="sp" presStyleCnt="0"/>
      <dgm:spPr/>
    </dgm:pt>
    <dgm:pt modelId="{FFD5B60B-0CBA-2F47-8462-3C702065F8B5}" type="pres">
      <dgm:prSet presAssocID="{FB6F928F-9BBD-A141-808F-3CC26181D56C}" presName="linNode" presStyleCnt="0"/>
      <dgm:spPr/>
    </dgm:pt>
    <dgm:pt modelId="{29AD00E8-0B2F-9B4A-AC02-B0E6B8B915D0}" type="pres">
      <dgm:prSet presAssocID="{FB6F928F-9BBD-A141-808F-3CC26181D56C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D361D305-331A-4C47-B9A5-00406DF20416}" type="presOf" srcId="{FB6F928F-9BBD-A141-808F-3CC26181D56C}" destId="{29AD00E8-0B2F-9B4A-AC02-B0E6B8B915D0}" srcOrd="0" destOrd="0" presId="urn:microsoft.com/office/officeart/2005/8/layout/vList5"/>
    <dgm:cxn modelId="{BEBE0819-8DBE-6340-9BB9-A47E9AAE5B37}" srcId="{38E3E72E-2D5F-5942-8617-96D15E23BECC}" destId="{9011E1BF-8B0B-C94D-9E58-F4B9150A2B7D}" srcOrd="4" destOrd="0" parTransId="{E2BC101C-D6F3-6B47-B824-283305A8CAC0}" sibTransId="{6340F201-BA7E-014B-A0B6-234F92996D41}"/>
    <dgm:cxn modelId="{0E801A1A-2623-D14B-91DC-44972D2EDAC7}" type="presOf" srcId="{38E3E72E-2D5F-5942-8617-96D15E23BECC}" destId="{13BFED15-CB89-9B4D-A15A-36C2AAD1CDF0}" srcOrd="0" destOrd="0" presId="urn:microsoft.com/office/officeart/2005/8/layout/vList5"/>
    <dgm:cxn modelId="{18C8F13B-C747-7B4E-AA02-91A263757993}" srcId="{38E3E72E-2D5F-5942-8617-96D15E23BECC}" destId="{F525BC45-F17E-EF4F-B323-990615DDEEE9}" srcOrd="0" destOrd="0" parTransId="{8DA64D6F-2105-F34C-A8BE-E91443C7BEE0}" sibTransId="{B79B46B5-6AD6-8D42-8CB6-9655BAB3E182}"/>
    <dgm:cxn modelId="{B6393D48-DDF6-0140-BB26-CFAB0BE55CF0}" type="presOf" srcId="{0D8CB7F2-DDE4-3E4C-B950-79302A0080ED}" destId="{AB4BD4DF-0E0C-7B48-B749-ED9D0517FFA8}" srcOrd="0" destOrd="0" presId="urn:microsoft.com/office/officeart/2005/8/layout/vList5"/>
    <dgm:cxn modelId="{E455254A-B98D-7646-9DE6-53F277711D88}" srcId="{38E3E72E-2D5F-5942-8617-96D15E23BECC}" destId="{FB6F928F-9BBD-A141-808F-3CC26181D56C}" srcOrd="5" destOrd="0" parTransId="{5F2FAFDD-51C6-E34F-B730-08A7D62FA8E9}" sibTransId="{C448A99D-D6E1-9548-B70C-E9B2B1EBFD5D}"/>
    <dgm:cxn modelId="{9A74C850-85CB-F441-A1AA-7863D4B63B88}" type="presOf" srcId="{9011E1BF-8B0B-C94D-9E58-F4B9150A2B7D}" destId="{14607DF1-3D83-CE4C-A24D-0A565D54820B}" srcOrd="0" destOrd="0" presId="urn:microsoft.com/office/officeart/2005/8/layout/vList5"/>
    <dgm:cxn modelId="{2B1F999D-C857-A143-9151-E8BC1C1F4D36}" srcId="{38E3E72E-2D5F-5942-8617-96D15E23BECC}" destId="{D0D20354-DDF6-064A-A9E6-1A7391DD3B34}" srcOrd="3" destOrd="0" parTransId="{D6003C2B-C52B-D347-9F1D-4C2591BB45F3}" sibTransId="{D0BE351C-1F27-7544-9B09-33B00A5DD87F}"/>
    <dgm:cxn modelId="{3CF559B7-34E6-E34E-88D2-EB1BCB3B2C5B}" srcId="{38E3E72E-2D5F-5942-8617-96D15E23BECC}" destId="{A4201C5F-9709-7B45-BD6A-F8936446A7DA}" srcOrd="1" destOrd="0" parTransId="{2C1AC27B-ABCC-3B49-BA17-2B7A09214591}" sibTransId="{51A81C19-4797-5C4F-8B98-790091D1CAE8}"/>
    <dgm:cxn modelId="{430D67BD-A086-5C45-9AEF-CA8228FC1212}" type="presOf" srcId="{F525BC45-F17E-EF4F-B323-990615DDEEE9}" destId="{83396DDD-09B6-874F-9B7F-187827D108E9}" srcOrd="0" destOrd="0" presId="urn:microsoft.com/office/officeart/2005/8/layout/vList5"/>
    <dgm:cxn modelId="{45EF72D5-FE95-B543-A7B2-44B52A6C16BB}" type="presOf" srcId="{A4201C5F-9709-7B45-BD6A-F8936446A7DA}" destId="{3631FC5C-9FC1-0E4D-B58E-80D97152CE51}" srcOrd="0" destOrd="0" presId="urn:microsoft.com/office/officeart/2005/8/layout/vList5"/>
    <dgm:cxn modelId="{4F6B77D9-3011-AB4F-A399-572208210438}" type="presOf" srcId="{D0D20354-DDF6-064A-A9E6-1A7391DD3B34}" destId="{410A50CF-3570-E447-BDFA-D1CEC1C8B9A1}" srcOrd="0" destOrd="0" presId="urn:microsoft.com/office/officeart/2005/8/layout/vList5"/>
    <dgm:cxn modelId="{DF58BAE5-5A93-3B4F-B122-927457BA15D3}" srcId="{38E3E72E-2D5F-5942-8617-96D15E23BECC}" destId="{0D8CB7F2-DDE4-3E4C-B950-79302A0080ED}" srcOrd="2" destOrd="0" parTransId="{E5DE7D43-8B1A-FC40-881B-E58074EC0815}" sibTransId="{EF43EF9B-D6F5-524D-B3CC-137FCA70866E}"/>
    <dgm:cxn modelId="{F67196F6-0D62-FF49-8CC2-B5ED9F5E86D0}" type="presParOf" srcId="{13BFED15-CB89-9B4D-A15A-36C2AAD1CDF0}" destId="{26394F97-CECE-2F42-A2B4-20B3B634F4E6}" srcOrd="0" destOrd="0" presId="urn:microsoft.com/office/officeart/2005/8/layout/vList5"/>
    <dgm:cxn modelId="{DD2BAB99-86FF-B34E-A0C8-C7832C12486C}" type="presParOf" srcId="{26394F97-CECE-2F42-A2B4-20B3B634F4E6}" destId="{83396DDD-09B6-874F-9B7F-187827D108E9}" srcOrd="0" destOrd="0" presId="urn:microsoft.com/office/officeart/2005/8/layout/vList5"/>
    <dgm:cxn modelId="{EC4FFC1D-B981-9148-BECA-8F85F38BA93A}" type="presParOf" srcId="{13BFED15-CB89-9B4D-A15A-36C2AAD1CDF0}" destId="{B49A3B32-7B5F-5444-B5DC-F8D621C249A0}" srcOrd="1" destOrd="0" presId="urn:microsoft.com/office/officeart/2005/8/layout/vList5"/>
    <dgm:cxn modelId="{CFFCE476-3A11-574D-9234-56C256868F6F}" type="presParOf" srcId="{13BFED15-CB89-9B4D-A15A-36C2AAD1CDF0}" destId="{AA181EF7-EE73-F948-8540-38E968F5DDA8}" srcOrd="2" destOrd="0" presId="urn:microsoft.com/office/officeart/2005/8/layout/vList5"/>
    <dgm:cxn modelId="{ED08C209-6967-214C-B30C-07CEA266ECFD}" type="presParOf" srcId="{AA181EF7-EE73-F948-8540-38E968F5DDA8}" destId="{3631FC5C-9FC1-0E4D-B58E-80D97152CE51}" srcOrd="0" destOrd="0" presId="urn:microsoft.com/office/officeart/2005/8/layout/vList5"/>
    <dgm:cxn modelId="{B3F96974-0F5C-F349-BF07-E0C504EA9CE2}" type="presParOf" srcId="{13BFED15-CB89-9B4D-A15A-36C2AAD1CDF0}" destId="{46060B45-5E33-4E4A-8D30-6D0001A81E18}" srcOrd="3" destOrd="0" presId="urn:microsoft.com/office/officeart/2005/8/layout/vList5"/>
    <dgm:cxn modelId="{8296E028-ED6D-6844-9C91-AA43AE766B71}" type="presParOf" srcId="{13BFED15-CB89-9B4D-A15A-36C2AAD1CDF0}" destId="{48E2DEBF-4E23-114B-B06E-7A7504B95C78}" srcOrd="4" destOrd="0" presId="urn:microsoft.com/office/officeart/2005/8/layout/vList5"/>
    <dgm:cxn modelId="{318009C7-BD9B-564A-9DB8-6BB60439FB06}" type="presParOf" srcId="{48E2DEBF-4E23-114B-B06E-7A7504B95C78}" destId="{AB4BD4DF-0E0C-7B48-B749-ED9D0517FFA8}" srcOrd="0" destOrd="0" presId="urn:microsoft.com/office/officeart/2005/8/layout/vList5"/>
    <dgm:cxn modelId="{9989EDE2-2FE7-544D-8460-0E3CCAD54ABC}" type="presParOf" srcId="{13BFED15-CB89-9B4D-A15A-36C2AAD1CDF0}" destId="{00CC252C-1ECF-E048-A16C-8E01F2589E64}" srcOrd="5" destOrd="0" presId="urn:microsoft.com/office/officeart/2005/8/layout/vList5"/>
    <dgm:cxn modelId="{0885B774-A118-4044-9716-0C6AD81BC076}" type="presParOf" srcId="{13BFED15-CB89-9B4D-A15A-36C2AAD1CDF0}" destId="{A9A4F213-26B8-A44E-80A7-C86C48E30507}" srcOrd="6" destOrd="0" presId="urn:microsoft.com/office/officeart/2005/8/layout/vList5"/>
    <dgm:cxn modelId="{90A5B087-8F28-2D44-9E75-FC2C706FB372}" type="presParOf" srcId="{A9A4F213-26B8-A44E-80A7-C86C48E30507}" destId="{410A50CF-3570-E447-BDFA-D1CEC1C8B9A1}" srcOrd="0" destOrd="0" presId="urn:microsoft.com/office/officeart/2005/8/layout/vList5"/>
    <dgm:cxn modelId="{C1A9EE13-9C7C-8E43-91FA-0EEC907F80F4}" type="presParOf" srcId="{13BFED15-CB89-9B4D-A15A-36C2AAD1CDF0}" destId="{81BCA068-069B-8643-9D66-F34E7FD1CFA1}" srcOrd="7" destOrd="0" presId="urn:microsoft.com/office/officeart/2005/8/layout/vList5"/>
    <dgm:cxn modelId="{8B91B70C-BB3F-F147-AD89-D49055823C88}" type="presParOf" srcId="{13BFED15-CB89-9B4D-A15A-36C2AAD1CDF0}" destId="{37DF3045-D74C-0946-9E75-BE0C051D9B1D}" srcOrd="8" destOrd="0" presId="urn:microsoft.com/office/officeart/2005/8/layout/vList5"/>
    <dgm:cxn modelId="{7CF4FA00-9509-714E-AF1A-C07E9F628A6D}" type="presParOf" srcId="{37DF3045-D74C-0946-9E75-BE0C051D9B1D}" destId="{14607DF1-3D83-CE4C-A24D-0A565D54820B}" srcOrd="0" destOrd="0" presId="urn:microsoft.com/office/officeart/2005/8/layout/vList5"/>
    <dgm:cxn modelId="{FAE761A6-EA0E-854D-BAD1-347616726D66}" type="presParOf" srcId="{13BFED15-CB89-9B4D-A15A-36C2AAD1CDF0}" destId="{99D86C32-D917-DB4D-A98A-A7CF06C837AE}" srcOrd="9" destOrd="0" presId="urn:microsoft.com/office/officeart/2005/8/layout/vList5"/>
    <dgm:cxn modelId="{656BD1C2-4123-CF4C-AD1F-538D470E1D2D}" type="presParOf" srcId="{13BFED15-CB89-9B4D-A15A-36C2AAD1CDF0}" destId="{FFD5B60B-0CBA-2F47-8462-3C702065F8B5}" srcOrd="10" destOrd="0" presId="urn:microsoft.com/office/officeart/2005/8/layout/vList5"/>
    <dgm:cxn modelId="{578EB222-DE67-D849-81DE-4D679D1EDDE1}" type="presParOf" srcId="{FFD5B60B-0CBA-2F47-8462-3C702065F8B5}" destId="{29AD00E8-0B2F-9B4A-AC02-B0E6B8B915D0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0342262-F749-D84A-870A-1B18E3CAF1D7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A602EB9-3378-B64B-8FFF-FECC6ED9E88C}">
      <dgm:prSet phldrT="[Text]"/>
      <dgm:spPr/>
      <dgm:t>
        <a:bodyPr/>
        <a:lstStyle/>
        <a:p>
          <a:r>
            <a:rPr lang="en-US" dirty="0"/>
            <a:t>#like</a:t>
          </a:r>
        </a:p>
      </dgm:t>
    </dgm:pt>
    <dgm:pt modelId="{8A10403E-08CB-2B4E-8E78-13569109A13A}" type="parTrans" cxnId="{A56CE777-DC44-D346-9ACB-0A5D370346D1}">
      <dgm:prSet/>
      <dgm:spPr/>
      <dgm:t>
        <a:bodyPr/>
        <a:lstStyle/>
        <a:p>
          <a:endParaRPr lang="en-US"/>
        </a:p>
      </dgm:t>
    </dgm:pt>
    <dgm:pt modelId="{01D0C936-03BB-AB43-AF0E-19FF55C6B06B}" type="sibTrans" cxnId="{A56CE777-DC44-D346-9ACB-0A5D370346D1}">
      <dgm:prSet/>
      <dgm:spPr/>
      <dgm:t>
        <a:bodyPr/>
        <a:lstStyle/>
        <a:p>
          <a:endParaRPr lang="en-US"/>
        </a:p>
      </dgm:t>
    </dgm:pt>
    <dgm:pt modelId="{BC1CB973-F251-5240-A113-CCD1D21DC295}">
      <dgm:prSet phldrT="[Text]"/>
      <dgm:spPr/>
      <dgm:t>
        <a:bodyPr/>
        <a:lstStyle/>
        <a:p>
          <a:r>
            <a:rPr lang="en-US" dirty="0"/>
            <a:t>#time</a:t>
          </a:r>
        </a:p>
      </dgm:t>
    </dgm:pt>
    <dgm:pt modelId="{3CE0301A-4A57-8F47-91F6-47362838DCAB}" type="parTrans" cxnId="{C4652341-482D-3D49-A455-2E91E6648263}">
      <dgm:prSet/>
      <dgm:spPr/>
      <dgm:t>
        <a:bodyPr/>
        <a:lstStyle/>
        <a:p>
          <a:endParaRPr lang="en-US"/>
        </a:p>
      </dgm:t>
    </dgm:pt>
    <dgm:pt modelId="{33AD0B4A-05FD-C243-BECA-BDDA3F84EC19}" type="sibTrans" cxnId="{C4652341-482D-3D49-A455-2E91E6648263}">
      <dgm:prSet/>
      <dgm:spPr/>
      <dgm:t>
        <a:bodyPr/>
        <a:lstStyle/>
        <a:p>
          <a:endParaRPr lang="en-US"/>
        </a:p>
      </dgm:t>
    </dgm:pt>
    <dgm:pt modelId="{4D9E6060-D83B-FA4D-ADC3-AFD82932767A}">
      <dgm:prSet phldrT="[Text]"/>
      <dgm:spPr/>
      <dgm:t>
        <a:bodyPr/>
        <a:lstStyle/>
        <a:p>
          <a:r>
            <a:rPr lang="en-US" dirty="0"/>
            <a:t>#</a:t>
          </a:r>
          <a:r>
            <a:rPr lang="en-US" dirty="0" err="1"/>
            <a:t>followmeto</a:t>
          </a:r>
          <a:endParaRPr lang="en-US" dirty="0"/>
        </a:p>
      </dgm:t>
    </dgm:pt>
    <dgm:pt modelId="{02AB1D2C-3053-F842-8826-B529E44E9B4D}" type="parTrans" cxnId="{D1612868-E735-7B47-B1C3-179F919FCF62}">
      <dgm:prSet/>
      <dgm:spPr/>
      <dgm:t>
        <a:bodyPr/>
        <a:lstStyle/>
        <a:p>
          <a:endParaRPr lang="en-US"/>
        </a:p>
      </dgm:t>
    </dgm:pt>
    <dgm:pt modelId="{63261B5C-304A-BF43-9A53-0668D3FFB05A}" type="sibTrans" cxnId="{D1612868-E735-7B47-B1C3-179F919FCF62}">
      <dgm:prSet/>
      <dgm:spPr/>
      <dgm:t>
        <a:bodyPr/>
        <a:lstStyle/>
        <a:p>
          <a:endParaRPr lang="en-US"/>
        </a:p>
      </dgm:t>
    </dgm:pt>
    <dgm:pt modelId="{8A484159-2878-D142-811E-DFF406BEEF20}">
      <dgm:prSet phldrT="[Text]"/>
      <dgm:spPr/>
      <dgm:t>
        <a:bodyPr/>
        <a:lstStyle/>
        <a:p>
          <a:r>
            <a:rPr lang="en-US" dirty="0"/>
            <a:t>#love</a:t>
          </a:r>
        </a:p>
      </dgm:t>
    </dgm:pt>
    <dgm:pt modelId="{B9CB1598-C2A1-744D-8EDB-2B57C349EBA2}" type="parTrans" cxnId="{7022F509-701C-2544-B1EE-BDBD3434B6AB}">
      <dgm:prSet/>
      <dgm:spPr/>
      <dgm:t>
        <a:bodyPr/>
        <a:lstStyle/>
        <a:p>
          <a:endParaRPr lang="en-US"/>
        </a:p>
      </dgm:t>
    </dgm:pt>
    <dgm:pt modelId="{FC4CD8A7-148A-1649-A852-5C89E376B234}" type="sibTrans" cxnId="{7022F509-701C-2544-B1EE-BDBD3434B6AB}">
      <dgm:prSet/>
      <dgm:spPr/>
      <dgm:t>
        <a:bodyPr/>
        <a:lstStyle/>
        <a:p>
          <a:endParaRPr lang="en-US"/>
        </a:p>
      </dgm:t>
    </dgm:pt>
    <dgm:pt modelId="{725AFC87-2669-B145-9131-422FFEBF8010}">
      <dgm:prSet phldrT="[Text]"/>
      <dgm:spPr/>
      <dgm:t>
        <a:bodyPr/>
        <a:lstStyle/>
        <a:p>
          <a:r>
            <a:rPr lang="en-US" dirty="0"/>
            <a:t>#little</a:t>
          </a:r>
        </a:p>
      </dgm:t>
    </dgm:pt>
    <dgm:pt modelId="{C235B356-246C-6547-95AC-AA51D4E749F4}" type="parTrans" cxnId="{90CBD184-FE8B-3F4D-9961-C168A5A4555C}">
      <dgm:prSet/>
      <dgm:spPr/>
      <dgm:t>
        <a:bodyPr/>
        <a:lstStyle/>
        <a:p>
          <a:endParaRPr lang="en-US"/>
        </a:p>
      </dgm:t>
    </dgm:pt>
    <dgm:pt modelId="{6262743B-101F-B249-815D-22D296F12CC8}" type="sibTrans" cxnId="{90CBD184-FE8B-3F4D-9961-C168A5A4555C}">
      <dgm:prSet/>
      <dgm:spPr/>
      <dgm:t>
        <a:bodyPr/>
        <a:lstStyle/>
        <a:p>
          <a:endParaRPr lang="en-US"/>
        </a:p>
      </dgm:t>
    </dgm:pt>
    <dgm:pt modelId="{0DAD3AD7-FFA1-7043-9107-C929D8EB9E9A}">
      <dgm:prSet phldrT="[Text]"/>
      <dgm:spPr/>
      <dgm:t>
        <a:bodyPr/>
        <a:lstStyle/>
        <a:p>
          <a:r>
            <a:rPr lang="en-US" dirty="0"/>
            <a:t>#feel</a:t>
          </a:r>
        </a:p>
      </dgm:t>
    </dgm:pt>
    <dgm:pt modelId="{07E76FA9-074D-584A-846E-F595223E9582}" type="parTrans" cxnId="{9D6449F4-802B-D841-912D-11C5C7878E6B}">
      <dgm:prSet/>
      <dgm:spPr/>
      <dgm:t>
        <a:bodyPr/>
        <a:lstStyle/>
        <a:p>
          <a:endParaRPr lang="en-US"/>
        </a:p>
      </dgm:t>
    </dgm:pt>
    <dgm:pt modelId="{18A5372C-6B37-B445-B146-ECA40C7A71E5}" type="sibTrans" cxnId="{9D6449F4-802B-D841-912D-11C5C7878E6B}">
      <dgm:prSet/>
      <dgm:spPr/>
      <dgm:t>
        <a:bodyPr/>
        <a:lstStyle/>
        <a:p>
          <a:endParaRPr lang="en-US"/>
        </a:p>
      </dgm:t>
    </dgm:pt>
    <dgm:pt modelId="{6F371CFB-9B3F-8440-B91F-7A39D7D9A5E0}">
      <dgm:prSet phldrT="[Text]"/>
      <dgm:spPr/>
      <dgm:t>
        <a:bodyPr/>
        <a:lstStyle/>
        <a:p>
          <a:r>
            <a:rPr lang="en-US" dirty="0"/>
            <a:t>#day </a:t>
          </a:r>
        </a:p>
      </dgm:t>
    </dgm:pt>
    <dgm:pt modelId="{6955B260-1B7C-CD43-B452-87E16112ADB4}" type="parTrans" cxnId="{D76B1DF2-63B2-4B4E-BAB9-7703336B183C}">
      <dgm:prSet/>
      <dgm:spPr/>
      <dgm:t>
        <a:bodyPr/>
        <a:lstStyle/>
        <a:p>
          <a:endParaRPr lang="en-US"/>
        </a:p>
      </dgm:t>
    </dgm:pt>
    <dgm:pt modelId="{B7E18209-CEA5-634C-8D7D-644E0908E2EA}" type="sibTrans" cxnId="{D76B1DF2-63B2-4B4E-BAB9-7703336B183C}">
      <dgm:prSet/>
      <dgm:spPr/>
      <dgm:t>
        <a:bodyPr/>
        <a:lstStyle/>
        <a:p>
          <a:endParaRPr lang="en-US"/>
        </a:p>
      </dgm:t>
    </dgm:pt>
    <dgm:pt modelId="{37068A95-A784-8845-8304-41E80C92FD41}" type="pres">
      <dgm:prSet presAssocID="{20342262-F749-D84A-870A-1B18E3CAF1D7}" presName="diagram" presStyleCnt="0">
        <dgm:presLayoutVars>
          <dgm:dir/>
          <dgm:resizeHandles val="exact"/>
        </dgm:presLayoutVars>
      </dgm:prSet>
      <dgm:spPr/>
    </dgm:pt>
    <dgm:pt modelId="{1AD4CE30-5507-3D4D-A9FF-314EBDDF7AEF}" type="pres">
      <dgm:prSet presAssocID="{EA602EB9-3378-B64B-8FFF-FECC6ED9E88C}" presName="node" presStyleLbl="node1" presStyleIdx="0" presStyleCnt="7">
        <dgm:presLayoutVars>
          <dgm:bulletEnabled val="1"/>
        </dgm:presLayoutVars>
      </dgm:prSet>
      <dgm:spPr/>
    </dgm:pt>
    <dgm:pt modelId="{88E7752A-CF62-344A-9D89-5F2F351F6D3E}" type="pres">
      <dgm:prSet presAssocID="{01D0C936-03BB-AB43-AF0E-19FF55C6B06B}" presName="sibTrans" presStyleCnt="0"/>
      <dgm:spPr/>
    </dgm:pt>
    <dgm:pt modelId="{DC34BC77-1337-9A4D-8E1C-2D3EA4774C88}" type="pres">
      <dgm:prSet presAssocID="{BC1CB973-F251-5240-A113-CCD1D21DC295}" presName="node" presStyleLbl="node1" presStyleIdx="1" presStyleCnt="7">
        <dgm:presLayoutVars>
          <dgm:bulletEnabled val="1"/>
        </dgm:presLayoutVars>
      </dgm:prSet>
      <dgm:spPr/>
    </dgm:pt>
    <dgm:pt modelId="{52CD8335-5154-CE41-9450-C9A9065D6B45}" type="pres">
      <dgm:prSet presAssocID="{33AD0B4A-05FD-C243-BECA-BDDA3F84EC19}" presName="sibTrans" presStyleCnt="0"/>
      <dgm:spPr/>
    </dgm:pt>
    <dgm:pt modelId="{15641B11-653A-D648-8B00-18B4CE66A633}" type="pres">
      <dgm:prSet presAssocID="{4D9E6060-D83B-FA4D-ADC3-AFD82932767A}" presName="node" presStyleLbl="node1" presStyleIdx="2" presStyleCnt="7">
        <dgm:presLayoutVars>
          <dgm:bulletEnabled val="1"/>
        </dgm:presLayoutVars>
      </dgm:prSet>
      <dgm:spPr/>
    </dgm:pt>
    <dgm:pt modelId="{120DA36E-E6AE-E549-B477-D1D49BBA4B2B}" type="pres">
      <dgm:prSet presAssocID="{63261B5C-304A-BF43-9A53-0668D3FFB05A}" presName="sibTrans" presStyleCnt="0"/>
      <dgm:spPr/>
    </dgm:pt>
    <dgm:pt modelId="{60B196F7-5E65-0645-95FD-FD2B1135FD1C}" type="pres">
      <dgm:prSet presAssocID="{8A484159-2878-D142-811E-DFF406BEEF20}" presName="node" presStyleLbl="node1" presStyleIdx="3" presStyleCnt="7">
        <dgm:presLayoutVars>
          <dgm:bulletEnabled val="1"/>
        </dgm:presLayoutVars>
      </dgm:prSet>
      <dgm:spPr/>
    </dgm:pt>
    <dgm:pt modelId="{E61A845D-7EE0-3340-860C-59E06C5E7FA1}" type="pres">
      <dgm:prSet presAssocID="{FC4CD8A7-148A-1649-A852-5C89E376B234}" presName="sibTrans" presStyleCnt="0"/>
      <dgm:spPr/>
    </dgm:pt>
    <dgm:pt modelId="{75FA878B-6032-BE49-BC3E-276029E7932D}" type="pres">
      <dgm:prSet presAssocID="{725AFC87-2669-B145-9131-422FFEBF8010}" presName="node" presStyleLbl="node1" presStyleIdx="4" presStyleCnt="7">
        <dgm:presLayoutVars>
          <dgm:bulletEnabled val="1"/>
        </dgm:presLayoutVars>
      </dgm:prSet>
      <dgm:spPr/>
    </dgm:pt>
    <dgm:pt modelId="{204DA303-C755-C543-BCA5-91259E5A329D}" type="pres">
      <dgm:prSet presAssocID="{6262743B-101F-B249-815D-22D296F12CC8}" presName="sibTrans" presStyleCnt="0"/>
      <dgm:spPr/>
    </dgm:pt>
    <dgm:pt modelId="{BDDFC7F1-FE6D-BE40-BE4E-7AE12DB79F18}" type="pres">
      <dgm:prSet presAssocID="{0DAD3AD7-FFA1-7043-9107-C929D8EB9E9A}" presName="node" presStyleLbl="node1" presStyleIdx="5" presStyleCnt="7">
        <dgm:presLayoutVars>
          <dgm:bulletEnabled val="1"/>
        </dgm:presLayoutVars>
      </dgm:prSet>
      <dgm:spPr/>
    </dgm:pt>
    <dgm:pt modelId="{7107D795-4870-9041-BCC0-F081C67BC314}" type="pres">
      <dgm:prSet presAssocID="{18A5372C-6B37-B445-B146-ECA40C7A71E5}" presName="sibTrans" presStyleCnt="0"/>
      <dgm:spPr/>
    </dgm:pt>
    <dgm:pt modelId="{E20D1837-E2B7-5B40-A682-4D71BB1706CC}" type="pres">
      <dgm:prSet presAssocID="{6F371CFB-9B3F-8440-B91F-7A39D7D9A5E0}" presName="node" presStyleLbl="node1" presStyleIdx="6" presStyleCnt="7">
        <dgm:presLayoutVars>
          <dgm:bulletEnabled val="1"/>
        </dgm:presLayoutVars>
      </dgm:prSet>
      <dgm:spPr/>
    </dgm:pt>
  </dgm:ptLst>
  <dgm:cxnLst>
    <dgm:cxn modelId="{7022F509-701C-2544-B1EE-BDBD3434B6AB}" srcId="{20342262-F749-D84A-870A-1B18E3CAF1D7}" destId="{8A484159-2878-D142-811E-DFF406BEEF20}" srcOrd="3" destOrd="0" parTransId="{B9CB1598-C2A1-744D-8EDB-2B57C349EBA2}" sibTransId="{FC4CD8A7-148A-1649-A852-5C89E376B234}"/>
    <dgm:cxn modelId="{9BD3081B-D8FD-444C-ADBD-E576D4889160}" type="presOf" srcId="{BC1CB973-F251-5240-A113-CCD1D21DC295}" destId="{DC34BC77-1337-9A4D-8E1C-2D3EA4774C88}" srcOrd="0" destOrd="0" presId="urn:microsoft.com/office/officeart/2005/8/layout/default"/>
    <dgm:cxn modelId="{B908FD2E-B507-B644-A69C-05BC0BDB0989}" type="presOf" srcId="{725AFC87-2669-B145-9131-422FFEBF8010}" destId="{75FA878B-6032-BE49-BC3E-276029E7932D}" srcOrd="0" destOrd="0" presId="urn:microsoft.com/office/officeart/2005/8/layout/default"/>
    <dgm:cxn modelId="{C4652341-482D-3D49-A455-2E91E6648263}" srcId="{20342262-F749-D84A-870A-1B18E3CAF1D7}" destId="{BC1CB973-F251-5240-A113-CCD1D21DC295}" srcOrd="1" destOrd="0" parTransId="{3CE0301A-4A57-8F47-91F6-47362838DCAB}" sibTransId="{33AD0B4A-05FD-C243-BECA-BDDA3F84EC19}"/>
    <dgm:cxn modelId="{3F8AD541-29B9-3A48-9C96-198F4669A19D}" type="presOf" srcId="{EA602EB9-3378-B64B-8FFF-FECC6ED9E88C}" destId="{1AD4CE30-5507-3D4D-A9FF-314EBDDF7AEF}" srcOrd="0" destOrd="0" presId="urn:microsoft.com/office/officeart/2005/8/layout/default"/>
    <dgm:cxn modelId="{D1612868-E735-7B47-B1C3-179F919FCF62}" srcId="{20342262-F749-D84A-870A-1B18E3CAF1D7}" destId="{4D9E6060-D83B-FA4D-ADC3-AFD82932767A}" srcOrd="2" destOrd="0" parTransId="{02AB1D2C-3053-F842-8826-B529E44E9B4D}" sibTransId="{63261B5C-304A-BF43-9A53-0668D3FFB05A}"/>
    <dgm:cxn modelId="{A56CE777-DC44-D346-9ACB-0A5D370346D1}" srcId="{20342262-F749-D84A-870A-1B18E3CAF1D7}" destId="{EA602EB9-3378-B64B-8FFF-FECC6ED9E88C}" srcOrd="0" destOrd="0" parTransId="{8A10403E-08CB-2B4E-8E78-13569109A13A}" sibTransId="{01D0C936-03BB-AB43-AF0E-19FF55C6B06B}"/>
    <dgm:cxn modelId="{90CBD184-FE8B-3F4D-9961-C168A5A4555C}" srcId="{20342262-F749-D84A-870A-1B18E3CAF1D7}" destId="{725AFC87-2669-B145-9131-422FFEBF8010}" srcOrd="4" destOrd="0" parTransId="{C235B356-246C-6547-95AC-AA51D4E749F4}" sibTransId="{6262743B-101F-B249-815D-22D296F12CC8}"/>
    <dgm:cxn modelId="{A17854C4-E569-4E46-B1E0-8A8B0481AF4F}" type="presOf" srcId="{6F371CFB-9B3F-8440-B91F-7A39D7D9A5E0}" destId="{E20D1837-E2B7-5B40-A682-4D71BB1706CC}" srcOrd="0" destOrd="0" presId="urn:microsoft.com/office/officeart/2005/8/layout/default"/>
    <dgm:cxn modelId="{A259D2C8-8409-FC4E-B5E5-702701B90A75}" type="presOf" srcId="{4D9E6060-D83B-FA4D-ADC3-AFD82932767A}" destId="{15641B11-653A-D648-8B00-18B4CE66A633}" srcOrd="0" destOrd="0" presId="urn:microsoft.com/office/officeart/2005/8/layout/default"/>
    <dgm:cxn modelId="{E11B62DA-EA7F-F84A-9CD7-C590BFB2FA6F}" type="presOf" srcId="{8A484159-2878-D142-811E-DFF406BEEF20}" destId="{60B196F7-5E65-0645-95FD-FD2B1135FD1C}" srcOrd="0" destOrd="0" presId="urn:microsoft.com/office/officeart/2005/8/layout/default"/>
    <dgm:cxn modelId="{5528DAE6-C10E-E047-97D2-870C674BBA8C}" type="presOf" srcId="{0DAD3AD7-FFA1-7043-9107-C929D8EB9E9A}" destId="{BDDFC7F1-FE6D-BE40-BE4E-7AE12DB79F18}" srcOrd="0" destOrd="0" presId="urn:microsoft.com/office/officeart/2005/8/layout/default"/>
    <dgm:cxn modelId="{D76B1DF2-63B2-4B4E-BAB9-7703336B183C}" srcId="{20342262-F749-D84A-870A-1B18E3CAF1D7}" destId="{6F371CFB-9B3F-8440-B91F-7A39D7D9A5E0}" srcOrd="6" destOrd="0" parTransId="{6955B260-1B7C-CD43-B452-87E16112ADB4}" sibTransId="{B7E18209-CEA5-634C-8D7D-644E0908E2EA}"/>
    <dgm:cxn modelId="{9D6449F4-802B-D841-912D-11C5C7878E6B}" srcId="{20342262-F749-D84A-870A-1B18E3CAF1D7}" destId="{0DAD3AD7-FFA1-7043-9107-C929D8EB9E9A}" srcOrd="5" destOrd="0" parTransId="{07E76FA9-074D-584A-846E-F595223E9582}" sibTransId="{18A5372C-6B37-B445-B146-ECA40C7A71E5}"/>
    <dgm:cxn modelId="{D2169FF8-DBD8-5646-BC2D-818D66C4367D}" type="presOf" srcId="{20342262-F749-D84A-870A-1B18E3CAF1D7}" destId="{37068A95-A784-8845-8304-41E80C92FD41}" srcOrd="0" destOrd="0" presId="urn:microsoft.com/office/officeart/2005/8/layout/default"/>
    <dgm:cxn modelId="{CA5A5250-2741-F64B-A857-9AC4AB43725D}" type="presParOf" srcId="{37068A95-A784-8845-8304-41E80C92FD41}" destId="{1AD4CE30-5507-3D4D-A9FF-314EBDDF7AEF}" srcOrd="0" destOrd="0" presId="urn:microsoft.com/office/officeart/2005/8/layout/default"/>
    <dgm:cxn modelId="{7B2AA3BB-5F90-7E4E-BC16-3327255B2682}" type="presParOf" srcId="{37068A95-A784-8845-8304-41E80C92FD41}" destId="{88E7752A-CF62-344A-9D89-5F2F351F6D3E}" srcOrd="1" destOrd="0" presId="urn:microsoft.com/office/officeart/2005/8/layout/default"/>
    <dgm:cxn modelId="{D0FF04EE-240E-B048-87AD-1C2CB0F24CD5}" type="presParOf" srcId="{37068A95-A784-8845-8304-41E80C92FD41}" destId="{DC34BC77-1337-9A4D-8E1C-2D3EA4774C88}" srcOrd="2" destOrd="0" presId="urn:microsoft.com/office/officeart/2005/8/layout/default"/>
    <dgm:cxn modelId="{289348FA-9ADF-B345-B3B4-6A4E7B897EC6}" type="presParOf" srcId="{37068A95-A784-8845-8304-41E80C92FD41}" destId="{52CD8335-5154-CE41-9450-C9A9065D6B45}" srcOrd="3" destOrd="0" presId="urn:microsoft.com/office/officeart/2005/8/layout/default"/>
    <dgm:cxn modelId="{1DE26F91-22A0-0C48-A0CD-FF06C3B2F4AE}" type="presParOf" srcId="{37068A95-A784-8845-8304-41E80C92FD41}" destId="{15641B11-653A-D648-8B00-18B4CE66A633}" srcOrd="4" destOrd="0" presId="urn:microsoft.com/office/officeart/2005/8/layout/default"/>
    <dgm:cxn modelId="{D0CBA879-4973-D94E-873F-EDAEE6D82BAA}" type="presParOf" srcId="{37068A95-A784-8845-8304-41E80C92FD41}" destId="{120DA36E-E6AE-E549-B477-D1D49BBA4B2B}" srcOrd="5" destOrd="0" presId="urn:microsoft.com/office/officeart/2005/8/layout/default"/>
    <dgm:cxn modelId="{A8AE79DC-9D09-9049-B8BE-B32E766EB19B}" type="presParOf" srcId="{37068A95-A784-8845-8304-41E80C92FD41}" destId="{60B196F7-5E65-0645-95FD-FD2B1135FD1C}" srcOrd="6" destOrd="0" presId="urn:microsoft.com/office/officeart/2005/8/layout/default"/>
    <dgm:cxn modelId="{455B05D2-FE0B-DB44-A703-A18927453961}" type="presParOf" srcId="{37068A95-A784-8845-8304-41E80C92FD41}" destId="{E61A845D-7EE0-3340-860C-59E06C5E7FA1}" srcOrd="7" destOrd="0" presId="urn:microsoft.com/office/officeart/2005/8/layout/default"/>
    <dgm:cxn modelId="{2727FAD0-C18A-BF47-BFD9-E180FFAA76B0}" type="presParOf" srcId="{37068A95-A784-8845-8304-41E80C92FD41}" destId="{75FA878B-6032-BE49-BC3E-276029E7932D}" srcOrd="8" destOrd="0" presId="urn:microsoft.com/office/officeart/2005/8/layout/default"/>
    <dgm:cxn modelId="{197421BE-D2E1-294C-9DB7-8AB2D2DBEAFE}" type="presParOf" srcId="{37068A95-A784-8845-8304-41E80C92FD41}" destId="{204DA303-C755-C543-BCA5-91259E5A329D}" srcOrd="9" destOrd="0" presId="urn:microsoft.com/office/officeart/2005/8/layout/default"/>
    <dgm:cxn modelId="{7BAAA81B-EDAF-0F4E-B4E7-8F9F3CA47301}" type="presParOf" srcId="{37068A95-A784-8845-8304-41E80C92FD41}" destId="{BDDFC7F1-FE6D-BE40-BE4E-7AE12DB79F18}" srcOrd="10" destOrd="0" presId="urn:microsoft.com/office/officeart/2005/8/layout/default"/>
    <dgm:cxn modelId="{2C20D7DE-D486-2E44-B749-F17653E32CA3}" type="presParOf" srcId="{37068A95-A784-8845-8304-41E80C92FD41}" destId="{7107D795-4870-9041-BCC0-F081C67BC314}" srcOrd="11" destOrd="0" presId="urn:microsoft.com/office/officeart/2005/8/layout/default"/>
    <dgm:cxn modelId="{15F19299-D1E1-364A-A693-1A6731020B52}" type="presParOf" srcId="{37068A95-A784-8845-8304-41E80C92FD41}" destId="{E20D1837-E2B7-5B40-A682-4D71BB1706CC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0B792CA-64B7-4E4B-A72F-04405F74FAB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4B9BF91-CE8E-2D4C-98F1-B75451AC41E4}">
      <dgm:prSet/>
      <dgm:spPr/>
      <dgm:t>
        <a:bodyPr/>
        <a:lstStyle/>
        <a:p>
          <a:r>
            <a:rPr lang="en-US"/>
            <a:t>Model to Predict Engagement Class</a:t>
          </a:r>
        </a:p>
      </dgm:t>
    </dgm:pt>
    <dgm:pt modelId="{EB51D3C7-F7E0-1B45-85B9-53B748868427}" type="parTrans" cxnId="{6466911F-76CA-4445-B386-059CDE1918EC}">
      <dgm:prSet/>
      <dgm:spPr/>
      <dgm:t>
        <a:bodyPr/>
        <a:lstStyle/>
        <a:p>
          <a:endParaRPr lang="en-US"/>
        </a:p>
      </dgm:t>
    </dgm:pt>
    <dgm:pt modelId="{5A6F8783-D436-6746-9A6C-0242F6DD9B57}" type="sibTrans" cxnId="{6466911F-76CA-4445-B386-059CDE1918EC}">
      <dgm:prSet/>
      <dgm:spPr/>
      <dgm:t>
        <a:bodyPr/>
        <a:lstStyle/>
        <a:p>
          <a:endParaRPr lang="en-US"/>
        </a:p>
      </dgm:t>
    </dgm:pt>
    <dgm:pt modelId="{83CF133B-6E79-784B-834F-94520C75B252}">
      <dgm:prSet/>
      <dgm:spPr/>
      <dgm:t>
        <a:bodyPr/>
        <a:lstStyle/>
        <a:p>
          <a:r>
            <a:rPr lang="en-US"/>
            <a:t>Engagement Score = (Number of likes + Number of Comments)/Number of followers</a:t>
          </a:r>
        </a:p>
      </dgm:t>
    </dgm:pt>
    <dgm:pt modelId="{DF576EB6-09E7-4F48-8732-74021A7E624E}" type="parTrans" cxnId="{0CB8246D-643C-F948-9DDC-B50B3E8E97FC}">
      <dgm:prSet/>
      <dgm:spPr/>
      <dgm:t>
        <a:bodyPr/>
        <a:lstStyle/>
        <a:p>
          <a:endParaRPr lang="en-US"/>
        </a:p>
      </dgm:t>
    </dgm:pt>
    <dgm:pt modelId="{A3ABB227-ACAF-2843-AFB2-B5174AC7E5DC}" type="sibTrans" cxnId="{0CB8246D-643C-F948-9DDC-B50B3E8E97FC}">
      <dgm:prSet/>
      <dgm:spPr/>
      <dgm:t>
        <a:bodyPr/>
        <a:lstStyle/>
        <a:p>
          <a:endParaRPr lang="en-US"/>
        </a:p>
      </dgm:t>
    </dgm:pt>
    <dgm:pt modelId="{13BEA14B-0DFD-5F43-9123-BC5F4B3F5137}">
      <dgm:prSet/>
      <dgm:spPr/>
      <dgm:t>
        <a:bodyPr/>
        <a:lstStyle/>
        <a:p>
          <a:r>
            <a:rPr lang="en-US"/>
            <a:t>Divided into 3 classes – High, Medium, Low</a:t>
          </a:r>
        </a:p>
      </dgm:t>
    </dgm:pt>
    <dgm:pt modelId="{7306CD7A-8D6A-AC42-8F2A-A48021F34AE2}" type="parTrans" cxnId="{FAE2F572-54FD-E24A-90B6-C011F18D6425}">
      <dgm:prSet/>
      <dgm:spPr/>
      <dgm:t>
        <a:bodyPr/>
        <a:lstStyle/>
        <a:p>
          <a:endParaRPr lang="en-US"/>
        </a:p>
      </dgm:t>
    </dgm:pt>
    <dgm:pt modelId="{20994ABA-CE5F-2D49-81A7-E8F0F247B737}" type="sibTrans" cxnId="{FAE2F572-54FD-E24A-90B6-C011F18D6425}">
      <dgm:prSet/>
      <dgm:spPr/>
      <dgm:t>
        <a:bodyPr/>
        <a:lstStyle/>
        <a:p>
          <a:endParaRPr lang="en-US"/>
        </a:p>
      </dgm:t>
    </dgm:pt>
    <dgm:pt modelId="{BB5FC775-70C2-5F42-A664-41310915BCB9}" type="pres">
      <dgm:prSet presAssocID="{30B792CA-64B7-4E4B-A72F-04405F74FABE}" presName="linear" presStyleCnt="0">
        <dgm:presLayoutVars>
          <dgm:animLvl val="lvl"/>
          <dgm:resizeHandles val="exact"/>
        </dgm:presLayoutVars>
      </dgm:prSet>
      <dgm:spPr/>
    </dgm:pt>
    <dgm:pt modelId="{345C066D-DE23-634D-96B5-63AF12C407BE}" type="pres">
      <dgm:prSet presAssocID="{44B9BF91-CE8E-2D4C-98F1-B75451AC41E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0D154BD-2D3A-BB4F-A093-DD05D69E25E3}" type="pres">
      <dgm:prSet presAssocID="{5A6F8783-D436-6746-9A6C-0242F6DD9B57}" presName="spacer" presStyleCnt="0"/>
      <dgm:spPr/>
    </dgm:pt>
    <dgm:pt modelId="{8D1590F5-F6FF-B24C-9E2E-34A4E382AC68}" type="pres">
      <dgm:prSet presAssocID="{83CF133B-6E79-784B-834F-94520C75B25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42BBC5D-DBEF-DB4C-BEAB-EABCDFB1D578}" type="pres">
      <dgm:prSet presAssocID="{A3ABB227-ACAF-2843-AFB2-B5174AC7E5DC}" presName="spacer" presStyleCnt="0"/>
      <dgm:spPr/>
    </dgm:pt>
    <dgm:pt modelId="{6D7959F3-BEB7-CE4E-8B0B-5B59147396B4}" type="pres">
      <dgm:prSet presAssocID="{13BEA14B-0DFD-5F43-9123-BC5F4B3F51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8938E07-2BC1-5E49-B94A-38AF55002D42}" type="presOf" srcId="{30B792CA-64B7-4E4B-A72F-04405F74FABE}" destId="{BB5FC775-70C2-5F42-A664-41310915BCB9}" srcOrd="0" destOrd="0" presId="urn:microsoft.com/office/officeart/2005/8/layout/vList2"/>
    <dgm:cxn modelId="{3B16690E-83E0-4D4D-A2E1-2FA6FF226CB4}" type="presOf" srcId="{44B9BF91-CE8E-2D4C-98F1-B75451AC41E4}" destId="{345C066D-DE23-634D-96B5-63AF12C407BE}" srcOrd="0" destOrd="0" presId="urn:microsoft.com/office/officeart/2005/8/layout/vList2"/>
    <dgm:cxn modelId="{6466911F-76CA-4445-B386-059CDE1918EC}" srcId="{30B792CA-64B7-4E4B-A72F-04405F74FABE}" destId="{44B9BF91-CE8E-2D4C-98F1-B75451AC41E4}" srcOrd="0" destOrd="0" parTransId="{EB51D3C7-F7E0-1B45-85B9-53B748868427}" sibTransId="{5A6F8783-D436-6746-9A6C-0242F6DD9B57}"/>
    <dgm:cxn modelId="{0CB8246D-643C-F948-9DDC-B50B3E8E97FC}" srcId="{30B792CA-64B7-4E4B-A72F-04405F74FABE}" destId="{83CF133B-6E79-784B-834F-94520C75B252}" srcOrd="1" destOrd="0" parTransId="{DF576EB6-09E7-4F48-8732-74021A7E624E}" sibTransId="{A3ABB227-ACAF-2843-AFB2-B5174AC7E5DC}"/>
    <dgm:cxn modelId="{FAE2F572-54FD-E24A-90B6-C011F18D6425}" srcId="{30B792CA-64B7-4E4B-A72F-04405F74FABE}" destId="{13BEA14B-0DFD-5F43-9123-BC5F4B3F5137}" srcOrd="2" destOrd="0" parTransId="{7306CD7A-8D6A-AC42-8F2A-A48021F34AE2}" sibTransId="{20994ABA-CE5F-2D49-81A7-E8F0F247B737}"/>
    <dgm:cxn modelId="{313A2175-1146-0448-87AF-CA73AEBB8B0E}" type="presOf" srcId="{13BEA14B-0DFD-5F43-9123-BC5F4B3F5137}" destId="{6D7959F3-BEB7-CE4E-8B0B-5B59147396B4}" srcOrd="0" destOrd="0" presId="urn:microsoft.com/office/officeart/2005/8/layout/vList2"/>
    <dgm:cxn modelId="{3B2B37FC-A747-DC4E-8403-530F7A9195E6}" type="presOf" srcId="{83CF133B-6E79-784B-834F-94520C75B252}" destId="{8D1590F5-F6FF-B24C-9E2E-34A4E382AC68}" srcOrd="0" destOrd="0" presId="urn:microsoft.com/office/officeart/2005/8/layout/vList2"/>
    <dgm:cxn modelId="{F7C9BAD2-D860-0246-8688-57196AB998D8}" type="presParOf" srcId="{BB5FC775-70C2-5F42-A664-41310915BCB9}" destId="{345C066D-DE23-634D-96B5-63AF12C407BE}" srcOrd="0" destOrd="0" presId="urn:microsoft.com/office/officeart/2005/8/layout/vList2"/>
    <dgm:cxn modelId="{5F5C6C28-5BB7-4941-BFFE-9161B5C7D46F}" type="presParOf" srcId="{BB5FC775-70C2-5F42-A664-41310915BCB9}" destId="{A0D154BD-2D3A-BB4F-A093-DD05D69E25E3}" srcOrd="1" destOrd="0" presId="urn:microsoft.com/office/officeart/2005/8/layout/vList2"/>
    <dgm:cxn modelId="{4AB65A77-44CA-6042-871C-FDD2A19E111A}" type="presParOf" srcId="{BB5FC775-70C2-5F42-A664-41310915BCB9}" destId="{8D1590F5-F6FF-B24C-9E2E-34A4E382AC68}" srcOrd="2" destOrd="0" presId="urn:microsoft.com/office/officeart/2005/8/layout/vList2"/>
    <dgm:cxn modelId="{A0EC9B76-C87B-B243-A9AF-1D362F800DC6}" type="presParOf" srcId="{BB5FC775-70C2-5F42-A664-41310915BCB9}" destId="{A42BBC5D-DBEF-DB4C-BEAB-EABCDFB1D578}" srcOrd="3" destOrd="0" presId="urn:microsoft.com/office/officeart/2005/8/layout/vList2"/>
    <dgm:cxn modelId="{1C34F6AD-6AB4-9A43-BA68-EA5D0E4B36C6}" type="presParOf" srcId="{BB5FC775-70C2-5F42-A664-41310915BCB9}" destId="{6D7959F3-BEB7-CE4E-8B0B-5B59147396B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4AF6A2F-71F2-FF4C-9618-C91A585ADA87}" type="doc">
      <dgm:prSet loTypeId="urn:microsoft.com/office/officeart/2005/8/layout/lProcess2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4A74E902-E110-2649-9FDC-023D4177A8D6}">
      <dgm:prSet custT="1"/>
      <dgm:spPr/>
      <dgm:t>
        <a:bodyPr/>
        <a:lstStyle/>
        <a:p>
          <a:r>
            <a:rPr lang="en-US" sz="2800" dirty="0"/>
            <a:t>Images</a:t>
          </a:r>
          <a:endParaRPr lang="en-US" sz="4600" dirty="0"/>
        </a:p>
      </dgm:t>
    </dgm:pt>
    <dgm:pt modelId="{BDA8BDDD-B9C3-624C-9CB4-F025BB79F5B1}" type="parTrans" cxnId="{AEA85847-FCE6-DA4A-861A-16BD6EE4FEE2}">
      <dgm:prSet/>
      <dgm:spPr/>
      <dgm:t>
        <a:bodyPr/>
        <a:lstStyle/>
        <a:p>
          <a:endParaRPr lang="en-US"/>
        </a:p>
      </dgm:t>
    </dgm:pt>
    <dgm:pt modelId="{3F2C1929-6092-9D4A-A6DC-99495E20B009}" type="sibTrans" cxnId="{AEA85847-FCE6-DA4A-861A-16BD6EE4FEE2}">
      <dgm:prSet/>
      <dgm:spPr/>
      <dgm:t>
        <a:bodyPr/>
        <a:lstStyle/>
        <a:p>
          <a:endParaRPr lang="en-US"/>
        </a:p>
      </dgm:t>
    </dgm:pt>
    <dgm:pt modelId="{57397A06-FD87-C249-A202-D5421ABBED4A}">
      <dgm:prSet custT="1"/>
      <dgm:spPr/>
      <dgm:t>
        <a:bodyPr/>
        <a:lstStyle/>
        <a:p>
          <a:r>
            <a:rPr lang="en-US" sz="2000" dirty="0"/>
            <a:t>Mountains</a:t>
          </a:r>
        </a:p>
      </dgm:t>
    </dgm:pt>
    <dgm:pt modelId="{5D86C73E-AB20-944D-AE83-B664828C9C71}" type="parTrans" cxnId="{6F37C27B-B015-8142-B846-F68D0F038DCC}">
      <dgm:prSet/>
      <dgm:spPr/>
      <dgm:t>
        <a:bodyPr/>
        <a:lstStyle/>
        <a:p>
          <a:endParaRPr lang="en-US"/>
        </a:p>
      </dgm:t>
    </dgm:pt>
    <dgm:pt modelId="{FB0A58CD-90E7-8E4F-ABEF-A991904A79B5}" type="sibTrans" cxnId="{6F37C27B-B015-8142-B846-F68D0F038DCC}">
      <dgm:prSet/>
      <dgm:spPr/>
      <dgm:t>
        <a:bodyPr/>
        <a:lstStyle/>
        <a:p>
          <a:endParaRPr lang="en-US"/>
        </a:p>
      </dgm:t>
    </dgm:pt>
    <dgm:pt modelId="{CB4D3F4D-4A9E-F34F-AD9F-42BEAEB412E3}">
      <dgm:prSet custT="1"/>
      <dgm:spPr/>
      <dgm:t>
        <a:bodyPr/>
        <a:lstStyle/>
        <a:p>
          <a:r>
            <a:rPr lang="en-US" sz="2000" dirty="0"/>
            <a:t>People</a:t>
          </a:r>
        </a:p>
      </dgm:t>
    </dgm:pt>
    <dgm:pt modelId="{5D2F8E79-CE6B-704D-90BF-3CAFAB78D5A6}" type="parTrans" cxnId="{84CA5E75-F01C-934A-A09B-15920415BF7C}">
      <dgm:prSet/>
      <dgm:spPr/>
      <dgm:t>
        <a:bodyPr/>
        <a:lstStyle/>
        <a:p>
          <a:endParaRPr lang="en-US"/>
        </a:p>
      </dgm:t>
    </dgm:pt>
    <dgm:pt modelId="{37D9B0EB-6483-0144-96C6-ED6F066FDBF8}" type="sibTrans" cxnId="{84CA5E75-F01C-934A-A09B-15920415BF7C}">
      <dgm:prSet/>
      <dgm:spPr/>
      <dgm:t>
        <a:bodyPr/>
        <a:lstStyle/>
        <a:p>
          <a:endParaRPr lang="en-US"/>
        </a:p>
      </dgm:t>
    </dgm:pt>
    <dgm:pt modelId="{6B3DB6AD-84B5-1744-92D4-7755A5A1DDDD}">
      <dgm:prSet custT="1"/>
      <dgm:spPr/>
      <dgm:t>
        <a:bodyPr/>
        <a:lstStyle/>
        <a:p>
          <a:r>
            <a:rPr lang="en-US" sz="1200" dirty="0"/>
            <a:t>happy, </a:t>
          </a:r>
          <a:r>
            <a:rPr lang="en-US" sz="1200" dirty="0" err="1"/>
            <a:t>photography,flash</a:t>
          </a:r>
          <a:r>
            <a:rPr lang="en-US" sz="1200" dirty="0"/>
            <a:t>, leisure, smile, body, face, sunlight, beach, flower</a:t>
          </a:r>
        </a:p>
      </dgm:t>
    </dgm:pt>
    <dgm:pt modelId="{AC3BECDE-6BCE-154E-BA7D-0C7E71BFAC2D}" type="parTrans" cxnId="{05EF374A-B0EA-6240-A215-BB786E0DBFC5}">
      <dgm:prSet/>
      <dgm:spPr/>
      <dgm:t>
        <a:bodyPr/>
        <a:lstStyle/>
        <a:p>
          <a:endParaRPr lang="en-US"/>
        </a:p>
      </dgm:t>
    </dgm:pt>
    <dgm:pt modelId="{EF1B35A3-6393-CF45-85E8-1759B340356F}" type="sibTrans" cxnId="{05EF374A-B0EA-6240-A215-BB786E0DBFC5}">
      <dgm:prSet/>
      <dgm:spPr/>
      <dgm:t>
        <a:bodyPr/>
        <a:lstStyle/>
        <a:p>
          <a:endParaRPr lang="en-US"/>
        </a:p>
      </dgm:t>
    </dgm:pt>
    <dgm:pt modelId="{96F51D1D-3102-7547-B7D5-5FC8D043C4C6}">
      <dgm:prSet custT="1"/>
      <dgm:spPr/>
      <dgm:t>
        <a:bodyPr/>
        <a:lstStyle/>
        <a:p>
          <a:r>
            <a:rPr lang="en-US" sz="2800" dirty="0"/>
            <a:t>Captions</a:t>
          </a:r>
          <a:endParaRPr lang="en-US" sz="4600" dirty="0"/>
        </a:p>
      </dgm:t>
    </dgm:pt>
    <dgm:pt modelId="{42B44376-3B72-6443-BB40-AD29717B3B8C}" type="parTrans" cxnId="{6D94B3EC-C3F8-5641-B8C7-752C5F5C555A}">
      <dgm:prSet/>
      <dgm:spPr/>
      <dgm:t>
        <a:bodyPr/>
        <a:lstStyle/>
        <a:p>
          <a:endParaRPr lang="en-US"/>
        </a:p>
      </dgm:t>
    </dgm:pt>
    <dgm:pt modelId="{A5A70074-2164-0847-9C13-9D2A57896D3F}" type="sibTrans" cxnId="{6D94B3EC-C3F8-5641-B8C7-752C5F5C555A}">
      <dgm:prSet/>
      <dgm:spPr/>
      <dgm:t>
        <a:bodyPr/>
        <a:lstStyle/>
        <a:p>
          <a:endParaRPr lang="en-US"/>
        </a:p>
      </dgm:t>
    </dgm:pt>
    <dgm:pt modelId="{154A7DD9-D83A-A24C-82D5-D6735C676C2B}">
      <dgm:prSet custT="1"/>
      <dgm:spPr/>
      <dgm:t>
        <a:bodyPr/>
        <a:lstStyle/>
        <a:p>
          <a:r>
            <a:rPr lang="en-US" sz="2000" dirty="0"/>
            <a:t>Experience</a:t>
          </a:r>
          <a:endParaRPr lang="en-US" sz="500" dirty="0"/>
        </a:p>
      </dgm:t>
    </dgm:pt>
    <dgm:pt modelId="{F8B5E0D5-B75E-7A43-9387-815DFB2C984D}" type="parTrans" cxnId="{217C24F0-E9F6-B04F-9899-60C3AF4D2540}">
      <dgm:prSet/>
      <dgm:spPr/>
      <dgm:t>
        <a:bodyPr/>
        <a:lstStyle/>
        <a:p>
          <a:endParaRPr lang="en-US"/>
        </a:p>
      </dgm:t>
    </dgm:pt>
    <dgm:pt modelId="{D614F2BC-FAD9-0C4D-AC51-31556EB81451}" type="sibTrans" cxnId="{217C24F0-E9F6-B04F-9899-60C3AF4D2540}">
      <dgm:prSet/>
      <dgm:spPr/>
      <dgm:t>
        <a:bodyPr/>
        <a:lstStyle/>
        <a:p>
          <a:endParaRPr lang="en-US"/>
        </a:p>
      </dgm:t>
    </dgm:pt>
    <dgm:pt modelId="{4E18069F-887D-634D-A593-8E0F789E5A7A}">
      <dgm:prSet custT="1"/>
      <dgm:spPr/>
      <dgm:t>
        <a:bodyPr/>
        <a:lstStyle/>
        <a:p>
          <a:r>
            <a:rPr lang="en-US" sz="2000" dirty="0"/>
            <a:t>Time of Year</a:t>
          </a:r>
        </a:p>
      </dgm:t>
    </dgm:pt>
    <dgm:pt modelId="{7038241E-BD4F-E74C-B89A-33EDE3AF3620}" type="parTrans" cxnId="{472A9DAC-A765-C341-A04C-A15920D905CD}">
      <dgm:prSet/>
      <dgm:spPr/>
      <dgm:t>
        <a:bodyPr/>
        <a:lstStyle/>
        <a:p>
          <a:endParaRPr lang="en-US"/>
        </a:p>
      </dgm:t>
    </dgm:pt>
    <dgm:pt modelId="{33C7B7BA-D4A5-0A41-961F-1D74664B5E28}" type="sibTrans" cxnId="{472A9DAC-A765-C341-A04C-A15920D905CD}">
      <dgm:prSet/>
      <dgm:spPr/>
      <dgm:t>
        <a:bodyPr/>
        <a:lstStyle/>
        <a:p>
          <a:endParaRPr lang="en-US"/>
        </a:p>
      </dgm:t>
    </dgm:pt>
    <dgm:pt modelId="{24480928-1D34-1B47-9F71-902BF5B5D5B9}">
      <dgm:prSet custT="1"/>
      <dgm:spPr/>
      <dgm:t>
        <a:bodyPr/>
        <a:lstStyle/>
        <a:p>
          <a:r>
            <a:rPr lang="en-US" sz="2000" dirty="0"/>
            <a:t>Landscape</a:t>
          </a:r>
        </a:p>
      </dgm:t>
    </dgm:pt>
    <dgm:pt modelId="{4DD0F1DB-E1C8-6341-B61D-A29CFCCCDFEF}" type="parTrans" cxnId="{719A35D2-35D6-2748-B319-56CB322181E4}">
      <dgm:prSet/>
      <dgm:spPr/>
      <dgm:t>
        <a:bodyPr/>
        <a:lstStyle/>
        <a:p>
          <a:endParaRPr lang="en-US"/>
        </a:p>
      </dgm:t>
    </dgm:pt>
    <dgm:pt modelId="{A2B6E886-19AB-6E45-803F-5308F79B43E2}" type="sibTrans" cxnId="{719A35D2-35D6-2748-B319-56CB322181E4}">
      <dgm:prSet/>
      <dgm:spPr/>
      <dgm:t>
        <a:bodyPr/>
        <a:lstStyle/>
        <a:p>
          <a:endParaRPr lang="en-US"/>
        </a:p>
      </dgm:t>
    </dgm:pt>
    <dgm:pt modelId="{B5680D69-7A71-1344-90D1-5F19FCFDE3CC}">
      <dgm:prSet custT="1"/>
      <dgm:spPr/>
      <dgm:t>
        <a:bodyPr/>
        <a:lstStyle/>
        <a:p>
          <a:r>
            <a:rPr lang="en-US" sz="1200" dirty="0"/>
            <a:t>#</a:t>
          </a:r>
          <a:r>
            <a:rPr lang="en-US" sz="1200" dirty="0" err="1"/>
            <a:t>like#time#followmeto#love#little#feel#always#us#little</a:t>
          </a:r>
          <a:r>
            <a:rPr lang="en-US" sz="1200" dirty="0"/>
            <a:t> #</a:t>
          </a:r>
          <a:r>
            <a:rPr lang="en-US" sz="1200" dirty="0" err="1"/>
            <a:t>day#today#time</a:t>
          </a:r>
          <a:endParaRPr lang="en-US" sz="1200" dirty="0"/>
        </a:p>
      </dgm:t>
    </dgm:pt>
    <dgm:pt modelId="{061E8E37-E2BD-D647-9434-CDD250A1B1AE}" type="parTrans" cxnId="{E8DB869C-46B0-E341-8050-B5D84F02DAF6}">
      <dgm:prSet/>
      <dgm:spPr/>
      <dgm:t>
        <a:bodyPr/>
        <a:lstStyle/>
        <a:p>
          <a:endParaRPr lang="en-US"/>
        </a:p>
      </dgm:t>
    </dgm:pt>
    <dgm:pt modelId="{A3428667-89B2-6D4D-B69C-BF1AF1F0C8DC}" type="sibTrans" cxnId="{E8DB869C-46B0-E341-8050-B5D84F02DAF6}">
      <dgm:prSet/>
      <dgm:spPr/>
      <dgm:t>
        <a:bodyPr/>
        <a:lstStyle/>
        <a:p>
          <a:endParaRPr lang="en-US"/>
        </a:p>
      </dgm:t>
    </dgm:pt>
    <dgm:pt modelId="{54BCF530-D3BA-EC4B-9740-5078145E9143}">
      <dgm:prSet custT="1"/>
      <dgm:spPr/>
      <dgm:t>
        <a:bodyPr/>
        <a:lstStyle/>
        <a:p>
          <a:r>
            <a:rPr lang="en-US" sz="2000" dirty="0"/>
            <a:t>Plant</a:t>
          </a:r>
        </a:p>
      </dgm:t>
    </dgm:pt>
    <dgm:pt modelId="{3F0DE00B-BA4B-9F42-B489-90A16E10611F}" type="parTrans" cxnId="{9FB59D95-AC8B-014C-8D37-6D381818B445}">
      <dgm:prSet/>
      <dgm:spPr/>
      <dgm:t>
        <a:bodyPr/>
        <a:lstStyle/>
        <a:p>
          <a:endParaRPr lang="en-US"/>
        </a:p>
      </dgm:t>
    </dgm:pt>
    <dgm:pt modelId="{0D621A96-CD28-9945-8E30-653CECF7905A}" type="sibTrans" cxnId="{9FB59D95-AC8B-014C-8D37-6D381818B445}">
      <dgm:prSet/>
      <dgm:spPr/>
      <dgm:t>
        <a:bodyPr/>
        <a:lstStyle/>
        <a:p>
          <a:endParaRPr lang="en-US"/>
        </a:p>
      </dgm:t>
    </dgm:pt>
    <dgm:pt modelId="{898C9667-F324-3D4B-A08D-91581367563B}" type="pres">
      <dgm:prSet presAssocID="{F4AF6A2F-71F2-FF4C-9618-C91A585ADA87}" presName="theList" presStyleCnt="0">
        <dgm:presLayoutVars>
          <dgm:dir/>
          <dgm:animLvl val="lvl"/>
          <dgm:resizeHandles val="exact"/>
        </dgm:presLayoutVars>
      </dgm:prSet>
      <dgm:spPr/>
    </dgm:pt>
    <dgm:pt modelId="{622CD8EA-A2EA-574B-B262-DE40E28CF580}" type="pres">
      <dgm:prSet presAssocID="{4A74E902-E110-2649-9FDC-023D4177A8D6}" presName="compNode" presStyleCnt="0"/>
      <dgm:spPr/>
    </dgm:pt>
    <dgm:pt modelId="{51FDCAD8-C849-484C-85B6-73D5B0044ACC}" type="pres">
      <dgm:prSet presAssocID="{4A74E902-E110-2649-9FDC-023D4177A8D6}" presName="aNode" presStyleLbl="bgShp" presStyleIdx="0" presStyleCnt="2"/>
      <dgm:spPr/>
    </dgm:pt>
    <dgm:pt modelId="{5BB04F69-B665-C946-8A03-22B424D4E686}" type="pres">
      <dgm:prSet presAssocID="{4A74E902-E110-2649-9FDC-023D4177A8D6}" presName="textNode" presStyleLbl="bgShp" presStyleIdx="0" presStyleCnt="2"/>
      <dgm:spPr/>
    </dgm:pt>
    <dgm:pt modelId="{C6BA5B0D-0ED4-744B-9AFA-2C14FE9FE038}" type="pres">
      <dgm:prSet presAssocID="{4A74E902-E110-2649-9FDC-023D4177A8D6}" presName="compChildNode" presStyleCnt="0"/>
      <dgm:spPr/>
    </dgm:pt>
    <dgm:pt modelId="{2F4E0500-13F2-9446-A357-88466C3C197A}" type="pres">
      <dgm:prSet presAssocID="{4A74E902-E110-2649-9FDC-023D4177A8D6}" presName="theInnerList" presStyleCnt="0"/>
      <dgm:spPr/>
    </dgm:pt>
    <dgm:pt modelId="{4B5B1544-52B6-194F-AC71-0D3E95887628}" type="pres">
      <dgm:prSet presAssocID="{57397A06-FD87-C249-A202-D5421ABBED4A}" presName="childNode" presStyleLbl="node1" presStyleIdx="0" presStyleCnt="8">
        <dgm:presLayoutVars>
          <dgm:bulletEnabled val="1"/>
        </dgm:presLayoutVars>
      </dgm:prSet>
      <dgm:spPr/>
    </dgm:pt>
    <dgm:pt modelId="{C83CAE0F-C010-3B43-9246-0B1805359D48}" type="pres">
      <dgm:prSet presAssocID="{57397A06-FD87-C249-A202-D5421ABBED4A}" presName="aSpace2" presStyleCnt="0"/>
      <dgm:spPr/>
    </dgm:pt>
    <dgm:pt modelId="{E32082D7-9D68-4E44-BF9C-A913CE4857BB}" type="pres">
      <dgm:prSet presAssocID="{CB4D3F4D-4A9E-F34F-AD9F-42BEAEB412E3}" presName="childNode" presStyleLbl="node1" presStyleIdx="1" presStyleCnt="8">
        <dgm:presLayoutVars>
          <dgm:bulletEnabled val="1"/>
        </dgm:presLayoutVars>
      </dgm:prSet>
      <dgm:spPr/>
    </dgm:pt>
    <dgm:pt modelId="{B0CBA73B-7042-094F-863C-6A1D9661D48F}" type="pres">
      <dgm:prSet presAssocID="{CB4D3F4D-4A9E-F34F-AD9F-42BEAEB412E3}" presName="aSpace2" presStyleCnt="0"/>
      <dgm:spPr/>
    </dgm:pt>
    <dgm:pt modelId="{7EAF3BE4-985B-BA46-B025-F43631ACD494}" type="pres">
      <dgm:prSet presAssocID="{54BCF530-D3BA-EC4B-9740-5078145E9143}" presName="childNode" presStyleLbl="node1" presStyleIdx="2" presStyleCnt="8">
        <dgm:presLayoutVars>
          <dgm:bulletEnabled val="1"/>
        </dgm:presLayoutVars>
      </dgm:prSet>
      <dgm:spPr/>
    </dgm:pt>
    <dgm:pt modelId="{F58E40F8-B2CA-4A46-99C5-DFA0C566EB84}" type="pres">
      <dgm:prSet presAssocID="{54BCF530-D3BA-EC4B-9740-5078145E9143}" presName="aSpace2" presStyleCnt="0"/>
      <dgm:spPr/>
    </dgm:pt>
    <dgm:pt modelId="{1D40A79D-7229-5F48-93F1-0397CC979493}" type="pres">
      <dgm:prSet presAssocID="{6B3DB6AD-84B5-1744-92D4-7755A5A1DDDD}" presName="childNode" presStyleLbl="node1" presStyleIdx="3" presStyleCnt="8">
        <dgm:presLayoutVars>
          <dgm:bulletEnabled val="1"/>
        </dgm:presLayoutVars>
      </dgm:prSet>
      <dgm:spPr/>
    </dgm:pt>
    <dgm:pt modelId="{60CEB2AD-4C76-0D49-B3C2-76A78CAB90F1}" type="pres">
      <dgm:prSet presAssocID="{4A74E902-E110-2649-9FDC-023D4177A8D6}" presName="aSpace" presStyleCnt="0"/>
      <dgm:spPr/>
    </dgm:pt>
    <dgm:pt modelId="{F1BA9628-E1FE-A845-B2FD-3C5DC25EF5E6}" type="pres">
      <dgm:prSet presAssocID="{96F51D1D-3102-7547-B7D5-5FC8D043C4C6}" presName="compNode" presStyleCnt="0"/>
      <dgm:spPr/>
    </dgm:pt>
    <dgm:pt modelId="{686E18AD-7C79-1E43-A48E-613D95F141D2}" type="pres">
      <dgm:prSet presAssocID="{96F51D1D-3102-7547-B7D5-5FC8D043C4C6}" presName="aNode" presStyleLbl="bgShp" presStyleIdx="1" presStyleCnt="2" custLinFactNeighborY="235"/>
      <dgm:spPr/>
    </dgm:pt>
    <dgm:pt modelId="{50F4E988-AC09-2546-BB95-B8809F37DD25}" type="pres">
      <dgm:prSet presAssocID="{96F51D1D-3102-7547-B7D5-5FC8D043C4C6}" presName="textNode" presStyleLbl="bgShp" presStyleIdx="1" presStyleCnt="2"/>
      <dgm:spPr/>
    </dgm:pt>
    <dgm:pt modelId="{159C51F3-13BC-764C-BE65-E148BE2EB3CE}" type="pres">
      <dgm:prSet presAssocID="{96F51D1D-3102-7547-B7D5-5FC8D043C4C6}" presName="compChildNode" presStyleCnt="0"/>
      <dgm:spPr/>
    </dgm:pt>
    <dgm:pt modelId="{27A7F5B6-E3C8-644C-886D-5951ACB2ADDF}" type="pres">
      <dgm:prSet presAssocID="{96F51D1D-3102-7547-B7D5-5FC8D043C4C6}" presName="theInnerList" presStyleCnt="0"/>
      <dgm:spPr/>
    </dgm:pt>
    <dgm:pt modelId="{C9C194E3-E780-4742-A5F3-639F35292AE4}" type="pres">
      <dgm:prSet presAssocID="{154A7DD9-D83A-A24C-82D5-D6735C676C2B}" presName="childNode" presStyleLbl="node1" presStyleIdx="4" presStyleCnt="8">
        <dgm:presLayoutVars>
          <dgm:bulletEnabled val="1"/>
        </dgm:presLayoutVars>
      </dgm:prSet>
      <dgm:spPr/>
    </dgm:pt>
    <dgm:pt modelId="{D5A6CF94-7E1B-4D45-A2CF-139930F4B2E8}" type="pres">
      <dgm:prSet presAssocID="{154A7DD9-D83A-A24C-82D5-D6735C676C2B}" presName="aSpace2" presStyleCnt="0"/>
      <dgm:spPr/>
    </dgm:pt>
    <dgm:pt modelId="{4C642BD5-D3AA-6F4F-87A9-01CCD2626571}" type="pres">
      <dgm:prSet presAssocID="{4E18069F-887D-634D-A593-8E0F789E5A7A}" presName="childNode" presStyleLbl="node1" presStyleIdx="5" presStyleCnt="8">
        <dgm:presLayoutVars>
          <dgm:bulletEnabled val="1"/>
        </dgm:presLayoutVars>
      </dgm:prSet>
      <dgm:spPr/>
    </dgm:pt>
    <dgm:pt modelId="{5A6FFC23-585C-E442-A235-0DAFD62A3680}" type="pres">
      <dgm:prSet presAssocID="{4E18069F-887D-634D-A593-8E0F789E5A7A}" presName="aSpace2" presStyleCnt="0"/>
      <dgm:spPr/>
    </dgm:pt>
    <dgm:pt modelId="{46E278A8-B609-C649-848B-7CD36290B90F}" type="pres">
      <dgm:prSet presAssocID="{24480928-1D34-1B47-9F71-902BF5B5D5B9}" presName="childNode" presStyleLbl="node1" presStyleIdx="6" presStyleCnt="8">
        <dgm:presLayoutVars>
          <dgm:bulletEnabled val="1"/>
        </dgm:presLayoutVars>
      </dgm:prSet>
      <dgm:spPr/>
    </dgm:pt>
    <dgm:pt modelId="{4672DFAE-C45A-F74A-90E9-0ED78451A285}" type="pres">
      <dgm:prSet presAssocID="{24480928-1D34-1B47-9F71-902BF5B5D5B9}" presName="aSpace2" presStyleCnt="0"/>
      <dgm:spPr/>
    </dgm:pt>
    <dgm:pt modelId="{01D59A24-DEA1-BF40-B5E4-6BE7855892F1}" type="pres">
      <dgm:prSet presAssocID="{B5680D69-7A71-1344-90D1-5F19FCFDE3CC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8F1DDF16-510A-6645-8626-CD370DFD898B}" type="presOf" srcId="{B5680D69-7A71-1344-90D1-5F19FCFDE3CC}" destId="{01D59A24-DEA1-BF40-B5E4-6BE7855892F1}" srcOrd="0" destOrd="0" presId="urn:microsoft.com/office/officeart/2005/8/layout/lProcess2"/>
    <dgm:cxn modelId="{58476844-07C2-0E4A-AC7A-E1D89F40FC28}" type="presOf" srcId="{154A7DD9-D83A-A24C-82D5-D6735C676C2B}" destId="{C9C194E3-E780-4742-A5F3-639F35292AE4}" srcOrd="0" destOrd="0" presId="urn:microsoft.com/office/officeart/2005/8/layout/lProcess2"/>
    <dgm:cxn modelId="{3A3AB145-28C2-A64B-B322-EFC17501052A}" type="presOf" srcId="{4E18069F-887D-634D-A593-8E0F789E5A7A}" destId="{4C642BD5-D3AA-6F4F-87A9-01CCD2626571}" srcOrd="0" destOrd="0" presId="urn:microsoft.com/office/officeart/2005/8/layout/lProcess2"/>
    <dgm:cxn modelId="{AEA85847-FCE6-DA4A-861A-16BD6EE4FEE2}" srcId="{F4AF6A2F-71F2-FF4C-9618-C91A585ADA87}" destId="{4A74E902-E110-2649-9FDC-023D4177A8D6}" srcOrd="0" destOrd="0" parTransId="{BDA8BDDD-B9C3-624C-9CB4-F025BB79F5B1}" sibTransId="{3F2C1929-6092-9D4A-A6DC-99495E20B009}"/>
    <dgm:cxn modelId="{05EF374A-B0EA-6240-A215-BB786E0DBFC5}" srcId="{4A74E902-E110-2649-9FDC-023D4177A8D6}" destId="{6B3DB6AD-84B5-1744-92D4-7755A5A1DDDD}" srcOrd="3" destOrd="0" parTransId="{AC3BECDE-6BCE-154E-BA7D-0C7E71BFAC2D}" sibTransId="{EF1B35A3-6393-CF45-85E8-1759B340356F}"/>
    <dgm:cxn modelId="{6B2CEF63-DE06-5E4D-82D4-4D87E544B521}" type="presOf" srcId="{57397A06-FD87-C249-A202-D5421ABBED4A}" destId="{4B5B1544-52B6-194F-AC71-0D3E95887628}" srcOrd="0" destOrd="0" presId="urn:microsoft.com/office/officeart/2005/8/layout/lProcess2"/>
    <dgm:cxn modelId="{7A7B8165-409C-3445-9DDE-959FE4DDDB8D}" type="presOf" srcId="{96F51D1D-3102-7547-B7D5-5FC8D043C4C6}" destId="{50F4E988-AC09-2546-BB95-B8809F37DD25}" srcOrd="1" destOrd="0" presId="urn:microsoft.com/office/officeart/2005/8/layout/lProcess2"/>
    <dgm:cxn modelId="{650BA274-6D75-8C49-AAB8-11E2C7838329}" type="presOf" srcId="{4A74E902-E110-2649-9FDC-023D4177A8D6}" destId="{5BB04F69-B665-C946-8A03-22B424D4E686}" srcOrd="1" destOrd="0" presId="urn:microsoft.com/office/officeart/2005/8/layout/lProcess2"/>
    <dgm:cxn modelId="{84CA5E75-F01C-934A-A09B-15920415BF7C}" srcId="{4A74E902-E110-2649-9FDC-023D4177A8D6}" destId="{CB4D3F4D-4A9E-F34F-AD9F-42BEAEB412E3}" srcOrd="1" destOrd="0" parTransId="{5D2F8E79-CE6B-704D-90BF-3CAFAB78D5A6}" sibTransId="{37D9B0EB-6483-0144-96C6-ED6F066FDBF8}"/>
    <dgm:cxn modelId="{6F37C27B-B015-8142-B846-F68D0F038DCC}" srcId="{4A74E902-E110-2649-9FDC-023D4177A8D6}" destId="{57397A06-FD87-C249-A202-D5421ABBED4A}" srcOrd="0" destOrd="0" parTransId="{5D86C73E-AB20-944D-AE83-B664828C9C71}" sibTransId="{FB0A58CD-90E7-8E4F-ABEF-A991904A79B5}"/>
    <dgm:cxn modelId="{31BAEE87-D8D9-7D43-8FD4-4794D865425E}" type="presOf" srcId="{4A74E902-E110-2649-9FDC-023D4177A8D6}" destId="{51FDCAD8-C849-484C-85B6-73D5B0044ACC}" srcOrd="0" destOrd="0" presId="urn:microsoft.com/office/officeart/2005/8/layout/lProcess2"/>
    <dgm:cxn modelId="{7E29AC88-FB4D-8541-81CE-8946A8E1C0EC}" type="presOf" srcId="{6B3DB6AD-84B5-1744-92D4-7755A5A1DDDD}" destId="{1D40A79D-7229-5F48-93F1-0397CC979493}" srcOrd="0" destOrd="0" presId="urn:microsoft.com/office/officeart/2005/8/layout/lProcess2"/>
    <dgm:cxn modelId="{39D5E88B-7934-6E45-B42B-7EF1351C7C42}" type="presOf" srcId="{CB4D3F4D-4A9E-F34F-AD9F-42BEAEB412E3}" destId="{E32082D7-9D68-4E44-BF9C-A913CE4857BB}" srcOrd="0" destOrd="0" presId="urn:microsoft.com/office/officeart/2005/8/layout/lProcess2"/>
    <dgm:cxn modelId="{9FB59D95-AC8B-014C-8D37-6D381818B445}" srcId="{4A74E902-E110-2649-9FDC-023D4177A8D6}" destId="{54BCF530-D3BA-EC4B-9740-5078145E9143}" srcOrd="2" destOrd="0" parTransId="{3F0DE00B-BA4B-9F42-B489-90A16E10611F}" sibTransId="{0D621A96-CD28-9945-8E30-653CECF7905A}"/>
    <dgm:cxn modelId="{691B0296-D55D-974B-B034-5399DAA397C0}" type="presOf" srcId="{96F51D1D-3102-7547-B7D5-5FC8D043C4C6}" destId="{686E18AD-7C79-1E43-A48E-613D95F141D2}" srcOrd="0" destOrd="0" presId="urn:microsoft.com/office/officeart/2005/8/layout/lProcess2"/>
    <dgm:cxn modelId="{E8DB869C-46B0-E341-8050-B5D84F02DAF6}" srcId="{96F51D1D-3102-7547-B7D5-5FC8D043C4C6}" destId="{B5680D69-7A71-1344-90D1-5F19FCFDE3CC}" srcOrd="3" destOrd="0" parTransId="{061E8E37-E2BD-D647-9434-CDD250A1B1AE}" sibTransId="{A3428667-89B2-6D4D-B69C-BF1AF1F0C8DC}"/>
    <dgm:cxn modelId="{472A9DAC-A765-C341-A04C-A15920D905CD}" srcId="{96F51D1D-3102-7547-B7D5-5FC8D043C4C6}" destId="{4E18069F-887D-634D-A593-8E0F789E5A7A}" srcOrd="1" destOrd="0" parTransId="{7038241E-BD4F-E74C-B89A-33EDE3AF3620}" sibTransId="{33C7B7BA-D4A5-0A41-961F-1D74664B5E28}"/>
    <dgm:cxn modelId="{DF84C0B6-B117-5D4A-B742-230CDF3AB8CA}" type="presOf" srcId="{54BCF530-D3BA-EC4B-9740-5078145E9143}" destId="{7EAF3BE4-985B-BA46-B025-F43631ACD494}" srcOrd="0" destOrd="0" presId="urn:microsoft.com/office/officeart/2005/8/layout/lProcess2"/>
    <dgm:cxn modelId="{719A35D2-35D6-2748-B319-56CB322181E4}" srcId="{96F51D1D-3102-7547-B7D5-5FC8D043C4C6}" destId="{24480928-1D34-1B47-9F71-902BF5B5D5B9}" srcOrd="2" destOrd="0" parTransId="{4DD0F1DB-E1C8-6341-B61D-A29CFCCCDFEF}" sibTransId="{A2B6E886-19AB-6E45-803F-5308F79B43E2}"/>
    <dgm:cxn modelId="{819469E4-A9F9-4C4F-A9AB-0F46D2A9AF01}" type="presOf" srcId="{24480928-1D34-1B47-9F71-902BF5B5D5B9}" destId="{46E278A8-B609-C649-848B-7CD36290B90F}" srcOrd="0" destOrd="0" presId="urn:microsoft.com/office/officeart/2005/8/layout/lProcess2"/>
    <dgm:cxn modelId="{6D94B3EC-C3F8-5641-B8C7-752C5F5C555A}" srcId="{F4AF6A2F-71F2-FF4C-9618-C91A585ADA87}" destId="{96F51D1D-3102-7547-B7D5-5FC8D043C4C6}" srcOrd="1" destOrd="0" parTransId="{42B44376-3B72-6443-BB40-AD29717B3B8C}" sibTransId="{A5A70074-2164-0847-9C13-9D2A57896D3F}"/>
    <dgm:cxn modelId="{3F97EEED-DD67-4E4D-9880-5E19A6FB23FE}" type="presOf" srcId="{F4AF6A2F-71F2-FF4C-9618-C91A585ADA87}" destId="{898C9667-F324-3D4B-A08D-91581367563B}" srcOrd="0" destOrd="0" presId="urn:microsoft.com/office/officeart/2005/8/layout/lProcess2"/>
    <dgm:cxn modelId="{217C24F0-E9F6-B04F-9899-60C3AF4D2540}" srcId="{96F51D1D-3102-7547-B7D5-5FC8D043C4C6}" destId="{154A7DD9-D83A-A24C-82D5-D6735C676C2B}" srcOrd="0" destOrd="0" parTransId="{F8B5E0D5-B75E-7A43-9387-815DFB2C984D}" sibTransId="{D614F2BC-FAD9-0C4D-AC51-31556EB81451}"/>
    <dgm:cxn modelId="{DF696BFB-184B-3841-AF37-1BAD40CBAEC0}" type="presParOf" srcId="{898C9667-F324-3D4B-A08D-91581367563B}" destId="{622CD8EA-A2EA-574B-B262-DE40E28CF580}" srcOrd="0" destOrd="0" presId="urn:microsoft.com/office/officeart/2005/8/layout/lProcess2"/>
    <dgm:cxn modelId="{E1898BC3-FED0-9741-AF05-C9A107E773D8}" type="presParOf" srcId="{622CD8EA-A2EA-574B-B262-DE40E28CF580}" destId="{51FDCAD8-C849-484C-85B6-73D5B0044ACC}" srcOrd="0" destOrd="0" presId="urn:microsoft.com/office/officeart/2005/8/layout/lProcess2"/>
    <dgm:cxn modelId="{8B969D22-61B1-3142-9361-8EF697FFB95B}" type="presParOf" srcId="{622CD8EA-A2EA-574B-B262-DE40E28CF580}" destId="{5BB04F69-B665-C946-8A03-22B424D4E686}" srcOrd="1" destOrd="0" presId="urn:microsoft.com/office/officeart/2005/8/layout/lProcess2"/>
    <dgm:cxn modelId="{7B936057-B970-6840-B318-A1133B576996}" type="presParOf" srcId="{622CD8EA-A2EA-574B-B262-DE40E28CF580}" destId="{C6BA5B0D-0ED4-744B-9AFA-2C14FE9FE038}" srcOrd="2" destOrd="0" presId="urn:microsoft.com/office/officeart/2005/8/layout/lProcess2"/>
    <dgm:cxn modelId="{1CC12D3D-4E28-5C42-893C-7F0654CD46F1}" type="presParOf" srcId="{C6BA5B0D-0ED4-744B-9AFA-2C14FE9FE038}" destId="{2F4E0500-13F2-9446-A357-88466C3C197A}" srcOrd="0" destOrd="0" presId="urn:microsoft.com/office/officeart/2005/8/layout/lProcess2"/>
    <dgm:cxn modelId="{3F1624CA-E4EF-D945-AAE8-B39E8CB635A2}" type="presParOf" srcId="{2F4E0500-13F2-9446-A357-88466C3C197A}" destId="{4B5B1544-52B6-194F-AC71-0D3E95887628}" srcOrd="0" destOrd="0" presId="urn:microsoft.com/office/officeart/2005/8/layout/lProcess2"/>
    <dgm:cxn modelId="{E8DC61C5-BD25-5D45-885E-6257E318AE7C}" type="presParOf" srcId="{2F4E0500-13F2-9446-A357-88466C3C197A}" destId="{C83CAE0F-C010-3B43-9246-0B1805359D48}" srcOrd="1" destOrd="0" presId="urn:microsoft.com/office/officeart/2005/8/layout/lProcess2"/>
    <dgm:cxn modelId="{DF28A08C-A8C7-804A-A3BA-B744FF3C8BC4}" type="presParOf" srcId="{2F4E0500-13F2-9446-A357-88466C3C197A}" destId="{E32082D7-9D68-4E44-BF9C-A913CE4857BB}" srcOrd="2" destOrd="0" presId="urn:microsoft.com/office/officeart/2005/8/layout/lProcess2"/>
    <dgm:cxn modelId="{440F7713-3C92-C24B-B3F4-DD1CB84635A2}" type="presParOf" srcId="{2F4E0500-13F2-9446-A357-88466C3C197A}" destId="{B0CBA73B-7042-094F-863C-6A1D9661D48F}" srcOrd="3" destOrd="0" presId="urn:microsoft.com/office/officeart/2005/8/layout/lProcess2"/>
    <dgm:cxn modelId="{10D728F1-B026-044B-8A79-95AF4BC507AF}" type="presParOf" srcId="{2F4E0500-13F2-9446-A357-88466C3C197A}" destId="{7EAF3BE4-985B-BA46-B025-F43631ACD494}" srcOrd="4" destOrd="0" presId="urn:microsoft.com/office/officeart/2005/8/layout/lProcess2"/>
    <dgm:cxn modelId="{64A961E9-23B9-2C4C-B63C-83E34D385BEB}" type="presParOf" srcId="{2F4E0500-13F2-9446-A357-88466C3C197A}" destId="{F58E40F8-B2CA-4A46-99C5-DFA0C566EB84}" srcOrd="5" destOrd="0" presId="urn:microsoft.com/office/officeart/2005/8/layout/lProcess2"/>
    <dgm:cxn modelId="{BFB4D86E-BE16-C042-BAA5-AD64C9E9EFA3}" type="presParOf" srcId="{2F4E0500-13F2-9446-A357-88466C3C197A}" destId="{1D40A79D-7229-5F48-93F1-0397CC979493}" srcOrd="6" destOrd="0" presId="urn:microsoft.com/office/officeart/2005/8/layout/lProcess2"/>
    <dgm:cxn modelId="{E45F1FCA-6ECA-D644-AEE6-89CEAD15424F}" type="presParOf" srcId="{898C9667-F324-3D4B-A08D-91581367563B}" destId="{60CEB2AD-4C76-0D49-B3C2-76A78CAB90F1}" srcOrd="1" destOrd="0" presId="urn:microsoft.com/office/officeart/2005/8/layout/lProcess2"/>
    <dgm:cxn modelId="{347C1789-70C8-964C-8867-EC2D625CD6F1}" type="presParOf" srcId="{898C9667-F324-3D4B-A08D-91581367563B}" destId="{F1BA9628-E1FE-A845-B2FD-3C5DC25EF5E6}" srcOrd="2" destOrd="0" presId="urn:microsoft.com/office/officeart/2005/8/layout/lProcess2"/>
    <dgm:cxn modelId="{CC915CAF-AE37-2F44-B2B0-C886AC148CA3}" type="presParOf" srcId="{F1BA9628-E1FE-A845-B2FD-3C5DC25EF5E6}" destId="{686E18AD-7C79-1E43-A48E-613D95F141D2}" srcOrd="0" destOrd="0" presId="urn:microsoft.com/office/officeart/2005/8/layout/lProcess2"/>
    <dgm:cxn modelId="{5DC54570-356C-2840-B07A-61483AFF3D91}" type="presParOf" srcId="{F1BA9628-E1FE-A845-B2FD-3C5DC25EF5E6}" destId="{50F4E988-AC09-2546-BB95-B8809F37DD25}" srcOrd="1" destOrd="0" presId="urn:microsoft.com/office/officeart/2005/8/layout/lProcess2"/>
    <dgm:cxn modelId="{9C66166C-D758-FE43-8502-66E52B199AB8}" type="presParOf" srcId="{F1BA9628-E1FE-A845-B2FD-3C5DC25EF5E6}" destId="{159C51F3-13BC-764C-BE65-E148BE2EB3CE}" srcOrd="2" destOrd="0" presId="urn:microsoft.com/office/officeart/2005/8/layout/lProcess2"/>
    <dgm:cxn modelId="{279C5626-C014-3C41-9782-8219F2E7A5EC}" type="presParOf" srcId="{159C51F3-13BC-764C-BE65-E148BE2EB3CE}" destId="{27A7F5B6-E3C8-644C-886D-5951ACB2ADDF}" srcOrd="0" destOrd="0" presId="urn:microsoft.com/office/officeart/2005/8/layout/lProcess2"/>
    <dgm:cxn modelId="{44D83A6C-EEEB-6047-824E-AFBF924E8036}" type="presParOf" srcId="{27A7F5B6-E3C8-644C-886D-5951ACB2ADDF}" destId="{C9C194E3-E780-4742-A5F3-639F35292AE4}" srcOrd="0" destOrd="0" presId="urn:microsoft.com/office/officeart/2005/8/layout/lProcess2"/>
    <dgm:cxn modelId="{AD736760-4BC2-A14F-8D84-017D8AC92746}" type="presParOf" srcId="{27A7F5B6-E3C8-644C-886D-5951ACB2ADDF}" destId="{D5A6CF94-7E1B-4D45-A2CF-139930F4B2E8}" srcOrd="1" destOrd="0" presId="urn:microsoft.com/office/officeart/2005/8/layout/lProcess2"/>
    <dgm:cxn modelId="{BF671C7A-CE24-7041-9C59-427A12646769}" type="presParOf" srcId="{27A7F5B6-E3C8-644C-886D-5951ACB2ADDF}" destId="{4C642BD5-D3AA-6F4F-87A9-01CCD2626571}" srcOrd="2" destOrd="0" presId="urn:microsoft.com/office/officeart/2005/8/layout/lProcess2"/>
    <dgm:cxn modelId="{EDC4E571-A95B-7942-B843-B969ECED6FB9}" type="presParOf" srcId="{27A7F5B6-E3C8-644C-886D-5951ACB2ADDF}" destId="{5A6FFC23-585C-E442-A235-0DAFD62A3680}" srcOrd="3" destOrd="0" presId="urn:microsoft.com/office/officeart/2005/8/layout/lProcess2"/>
    <dgm:cxn modelId="{A076F046-3D27-7F4F-89D2-C302718C3453}" type="presParOf" srcId="{27A7F5B6-E3C8-644C-886D-5951ACB2ADDF}" destId="{46E278A8-B609-C649-848B-7CD36290B90F}" srcOrd="4" destOrd="0" presId="urn:microsoft.com/office/officeart/2005/8/layout/lProcess2"/>
    <dgm:cxn modelId="{9AAA2643-9200-614E-BA2E-031DCE3CC3D8}" type="presParOf" srcId="{27A7F5B6-E3C8-644C-886D-5951ACB2ADDF}" destId="{4672DFAE-C45A-F74A-90E9-0ED78451A285}" srcOrd="5" destOrd="0" presId="urn:microsoft.com/office/officeart/2005/8/layout/lProcess2"/>
    <dgm:cxn modelId="{F610DCB0-9475-EF44-B308-A78DA1F2DCD6}" type="presParOf" srcId="{27A7F5B6-E3C8-644C-886D-5951ACB2ADDF}" destId="{01D59A24-DEA1-BF40-B5E4-6BE7855892F1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E70D00-B636-4D1F-8ADD-E7BA9831B721}" type="doc">
      <dgm:prSet loTypeId="urn:microsoft.com/office/officeart/2005/8/layout/process2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0AA2A84-39F8-430A-A33B-EEA7BE644D9D}">
      <dgm:prSet/>
      <dgm:spPr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19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In what ways can machine learning assist in increasing engagement on Instagram?</a:t>
          </a:r>
        </a:p>
      </dgm:t>
    </dgm:pt>
    <dgm:pt modelId="{F0CC4B5A-6810-4055-B2A2-197C93E45310}" type="parTrans" cxnId="{2607C707-7D23-410E-91F4-5CC121786C42}">
      <dgm:prSet/>
      <dgm:spPr/>
      <dgm:t>
        <a:bodyPr/>
        <a:lstStyle/>
        <a:p>
          <a:endParaRPr lang="en-US"/>
        </a:p>
      </dgm:t>
    </dgm:pt>
    <dgm:pt modelId="{49E04D2A-8C62-481F-8224-48C56F34C206}" type="sibTrans" cxnId="{2607C707-7D23-410E-91F4-5CC121786C42}">
      <dgm:prSet/>
      <dgm:spPr/>
      <dgm:t>
        <a:bodyPr/>
        <a:lstStyle/>
        <a:p>
          <a:endParaRPr lang="en-US"/>
        </a:p>
      </dgm:t>
    </dgm:pt>
    <dgm:pt modelId="{0D7B99DD-7563-4AC5-9AB3-9A4A3A6154C5}">
      <dgm:prSet/>
      <dgm:spPr/>
      <dgm:t>
        <a:bodyPr/>
        <a:lstStyle/>
        <a:p>
          <a:r>
            <a:rPr lang="en-US"/>
            <a:t>Exactly what type of picture attracts attention and engagement?</a:t>
          </a:r>
        </a:p>
      </dgm:t>
    </dgm:pt>
    <dgm:pt modelId="{89F85F3E-FC55-4C4F-B566-7782CEB14CF7}" type="parTrans" cxnId="{EDD01A6B-A409-4A96-9CF3-2300E7D1CE4C}">
      <dgm:prSet/>
      <dgm:spPr/>
      <dgm:t>
        <a:bodyPr/>
        <a:lstStyle/>
        <a:p>
          <a:endParaRPr lang="en-US"/>
        </a:p>
      </dgm:t>
    </dgm:pt>
    <dgm:pt modelId="{021CEC35-0163-4449-911E-6CB5A9A83547}" type="sibTrans" cxnId="{EDD01A6B-A409-4A96-9CF3-2300E7D1CE4C}">
      <dgm:prSet/>
      <dgm:spPr/>
      <dgm:t>
        <a:bodyPr/>
        <a:lstStyle/>
        <a:p>
          <a:endParaRPr lang="en-US"/>
        </a:p>
      </dgm:t>
    </dgm:pt>
    <dgm:pt modelId="{1CF3C6AC-D663-0E4E-9AD2-7C9B64D8E33F}" type="pres">
      <dgm:prSet presAssocID="{80E70D00-B636-4D1F-8ADD-E7BA9831B721}" presName="linearFlow" presStyleCnt="0">
        <dgm:presLayoutVars>
          <dgm:resizeHandles val="exact"/>
        </dgm:presLayoutVars>
      </dgm:prSet>
      <dgm:spPr/>
    </dgm:pt>
    <dgm:pt modelId="{161B00E8-5766-8542-A681-EBA08CEBDB11}" type="pres">
      <dgm:prSet presAssocID="{70AA2A84-39F8-430A-A33B-EEA7BE644D9D}" presName="node" presStyleLbl="node1" presStyleIdx="0" presStyleCnt="2">
        <dgm:presLayoutVars>
          <dgm:bulletEnabled val="1"/>
        </dgm:presLayoutVars>
      </dgm:prSet>
      <dgm:spPr/>
    </dgm:pt>
    <dgm:pt modelId="{713D6307-9B74-5344-AF96-E70DD38D9D61}" type="pres">
      <dgm:prSet presAssocID="{49E04D2A-8C62-481F-8224-48C56F34C206}" presName="sibTrans" presStyleLbl="sibTrans2D1" presStyleIdx="0" presStyleCnt="1"/>
      <dgm:spPr/>
    </dgm:pt>
    <dgm:pt modelId="{BE1768A8-5696-D64B-A77F-78E700C3EBFF}" type="pres">
      <dgm:prSet presAssocID="{49E04D2A-8C62-481F-8224-48C56F34C206}" presName="connectorText" presStyleLbl="sibTrans2D1" presStyleIdx="0" presStyleCnt="1"/>
      <dgm:spPr/>
    </dgm:pt>
    <dgm:pt modelId="{515A3330-8B55-6447-96CD-17DFC0E3C9E3}" type="pres">
      <dgm:prSet presAssocID="{0D7B99DD-7563-4AC5-9AB3-9A4A3A6154C5}" presName="node" presStyleLbl="node1" presStyleIdx="1" presStyleCnt="2">
        <dgm:presLayoutVars>
          <dgm:bulletEnabled val="1"/>
        </dgm:presLayoutVars>
      </dgm:prSet>
      <dgm:spPr/>
    </dgm:pt>
  </dgm:ptLst>
  <dgm:cxnLst>
    <dgm:cxn modelId="{2607C707-7D23-410E-91F4-5CC121786C42}" srcId="{80E70D00-B636-4D1F-8ADD-E7BA9831B721}" destId="{70AA2A84-39F8-430A-A33B-EEA7BE644D9D}" srcOrd="0" destOrd="0" parTransId="{F0CC4B5A-6810-4055-B2A2-197C93E45310}" sibTransId="{49E04D2A-8C62-481F-8224-48C56F34C206}"/>
    <dgm:cxn modelId="{29354055-6F33-0549-9390-0EE9078BFC69}" type="presOf" srcId="{70AA2A84-39F8-430A-A33B-EEA7BE644D9D}" destId="{161B00E8-5766-8542-A681-EBA08CEBDB11}" srcOrd="0" destOrd="0" presId="urn:microsoft.com/office/officeart/2005/8/layout/process2"/>
    <dgm:cxn modelId="{AB909E5F-F055-CF4A-89CC-F8AEFD40EDFF}" type="presOf" srcId="{80E70D00-B636-4D1F-8ADD-E7BA9831B721}" destId="{1CF3C6AC-D663-0E4E-9AD2-7C9B64D8E33F}" srcOrd="0" destOrd="0" presId="urn:microsoft.com/office/officeart/2005/8/layout/process2"/>
    <dgm:cxn modelId="{EDD01A6B-A409-4A96-9CF3-2300E7D1CE4C}" srcId="{80E70D00-B636-4D1F-8ADD-E7BA9831B721}" destId="{0D7B99DD-7563-4AC5-9AB3-9A4A3A6154C5}" srcOrd="1" destOrd="0" parTransId="{89F85F3E-FC55-4C4F-B566-7782CEB14CF7}" sibTransId="{021CEC35-0163-4449-911E-6CB5A9A83547}"/>
    <dgm:cxn modelId="{8A6D0BDC-15B9-FC4A-8D1C-F2AD2207B541}" type="presOf" srcId="{49E04D2A-8C62-481F-8224-48C56F34C206}" destId="{713D6307-9B74-5344-AF96-E70DD38D9D61}" srcOrd="0" destOrd="0" presId="urn:microsoft.com/office/officeart/2005/8/layout/process2"/>
    <dgm:cxn modelId="{9EF8C5F1-8610-7549-9622-64B590B0969B}" type="presOf" srcId="{49E04D2A-8C62-481F-8224-48C56F34C206}" destId="{BE1768A8-5696-D64B-A77F-78E700C3EBFF}" srcOrd="1" destOrd="0" presId="urn:microsoft.com/office/officeart/2005/8/layout/process2"/>
    <dgm:cxn modelId="{6AE44BF5-4290-8941-99CE-C6717BD25406}" type="presOf" srcId="{0D7B99DD-7563-4AC5-9AB3-9A4A3A6154C5}" destId="{515A3330-8B55-6447-96CD-17DFC0E3C9E3}" srcOrd="0" destOrd="0" presId="urn:microsoft.com/office/officeart/2005/8/layout/process2"/>
    <dgm:cxn modelId="{EFFF1433-230D-A449-817A-969E104C10DC}" type="presParOf" srcId="{1CF3C6AC-D663-0E4E-9AD2-7C9B64D8E33F}" destId="{161B00E8-5766-8542-A681-EBA08CEBDB11}" srcOrd="0" destOrd="0" presId="urn:microsoft.com/office/officeart/2005/8/layout/process2"/>
    <dgm:cxn modelId="{132BF404-21A2-D74C-B3DD-F5C3B2EDDBC7}" type="presParOf" srcId="{1CF3C6AC-D663-0E4E-9AD2-7C9B64D8E33F}" destId="{713D6307-9B74-5344-AF96-E70DD38D9D61}" srcOrd="1" destOrd="0" presId="urn:microsoft.com/office/officeart/2005/8/layout/process2"/>
    <dgm:cxn modelId="{03F33B5D-19F4-E144-BD30-ABD901AF4204}" type="presParOf" srcId="{713D6307-9B74-5344-AF96-E70DD38D9D61}" destId="{BE1768A8-5696-D64B-A77F-78E700C3EBFF}" srcOrd="0" destOrd="0" presId="urn:microsoft.com/office/officeart/2005/8/layout/process2"/>
    <dgm:cxn modelId="{EA70BD29-34BE-7E4C-91C9-9BB6574D9E0A}" type="presParOf" srcId="{1CF3C6AC-D663-0E4E-9AD2-7C9B64D8E33F}" destId="{515A3330-8B55-6447-96CD-17DFC0E3C9E3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7D8965-DD9B-D242-9CE4-76D9C0413DE7}" type="doc">
      <dgm:prSet loTypeId="urn:microsoft.com/office/officeart/2005/8/layout/funne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9F8733-A195-8B48-B46E-428F289CA1BE}">
      <dgm:prSet phldrT="[Text]"/>
      <dgm:spPr/>
      <dgm:t>
        <a:bodyPr/>
        <a:lstStyle/>
        <a:p>
          <a:r>
            <a:rPr lang="en-US" dirty="0"/>
            <a:t>Items in the Image?</a:t>
          </a:r>
        </a:p>
      </dgm:t>
    </dgm:pt>
    <dgm:pt modelId="{14635113-300F-FE47-9750-91B15B37EF77}" type="parTrans" cxnId="{010A615C-1C2E-1A42-B541-234EB6F4BB3B}">
      <dgm:prSet/>
      <dgm:spPr/>
      <dgm:t>
        <a:bodyPr/>
        <a:lstStyle/>
        <a:p>
          <a:endParaRPr lang="en-US"/>
        </a:p>
      </dgm:t>
    </dgm:pt>
    <dgm:pt modelId="{3D768A96-99E6-6943-884A-2B1FF3C8CBC0}" type="sibTrans" cxnId="{010A615C-1C2E-1A42-B541-234EB6F4BB3B}">
      <dgm:prSet/>
      <dgm:spPr/>
      <dgm:t>
        <a:bodyPr/>
        <a:lstStyle/>
        <a:p>
          <a:endParaRPr lang="en-US"/>
        </a:p>
      </dgm:t>
    </dgm:pt>
    <dgm:pt modelId="{1B9F6145-4A50-B949-A177-38861108C3A8}">
      <dgm:prSet phldrT="[Text]"/>
      <dgm:spPr/>
      <dgm:t>
        <a:bodyPr/>
        <a:lstStyle/>
        <a:p>
          <a:r>
            <a:rPr lang="en-US" dirty="0"/>
            <a:t>More Likes and Comments</a:t>
          </a:r>
        </a:p>
      </dgm:t>
    </dgm:pt>
    <dgm:pt modelId="{CFFA555C-2CDA-1C41-B844-1C2D2758E2CE}" type="parTrans" cxnId="{47631C95-0C5F-5843-85A6-29796CF89463}">
      <dgm:prSet/>
      <dgm:spPr/>
      <dgm:t>
        <a:bodyPr/>
        <a:lstStyle/>
        <a:p>
          <a:endParaRPr lang="en-US"/>
        </a:p>
      </dgm:t>
    </dgm:pt>
    <dgm:pt modelId="{B722ED0B-D2DB-8242-8C3E-A7F3259DF611}" type="sibTrans" cxnId="{47631C95-0C5F-5843-85A6-29796CF89463}">
      <dgm:prSet/>
      <dgm:spPr/>
      <dgm:t>
        <a:bodyPr/>
        <a:lstStyle/>
        <a:p>
          <a:endParaRPr lang="en-US"/>
        </a:p>
      </dgm:t>
    </dgm:pt>
    <dgm:pt modelId="{1ED3B7CF-F6FA-E544-B7EB-49AAC2DB4746}">
      <dgm:prSet phldrT="[Text]"/>
      <dgm:spPr/>
      <dgm:t>
        <a:bodyPr/>
        <a:lstStyle/>
        <a:p>
          <a:r>
            <a:rPr lang="en-US" dirty="0"/>
            <a:t>Keywords in Captions?</a:t>
          </a:r>
        </a:p>
      </dgm:t>
    </dgm:pt>
    <dgm:pt modelId="{71801293-13F4-0E4E-9AED-BB94D5921F02}" type="parTrans" cxnId="{8A7495B3-F460-0346-BA4A-20D49C527D4B}">
      <dgm:prSet/>
      <dgm:spPr/>
      <dgm:t>
        <a:bodyPr/>
        <a:lstStyle/>
        <a:p>
          <a:endParaRPr lang="en-US"/>
        </a:p>
      </dgm:t>
    </dgm:pt>
    <dgm:pt modelId="{1EF9C880-89CE-A545-9BF5-01EBA568158C}" type="sibTrans" cxnId="{8A7495B3-F460-0346-BA4A-20D49C527D4B}">
      <dgm:prSet/>
      <dgm:spPr/>
      <dgm:t>
        <a:bodyPr/>
        <a:lstStyle/>
        <a:p>
          <a:endParaRPr lang="en-US"/>
        </a:p>
      </dgm:t>
    </dgm:pt>
    <dgm:pt modelId="{9F251029-F4C5-6141-AB11-E2922B83461B}">
      <dgm:prSet/>
      <dgm:spPr/>
      <dgm:t>
        <a:bodyPr/>
        <a:lstStyle/>
        <a:p>
          <a:r>
            <a:rPr lang="en-US" dirty="0"/>
            <a:t>Popular Topics?</a:t>
          </a:r>
        </a:p>
      </dgm:t>
    </dgm:pt>
    <dgm:pt modelId="{1DC914AC-75B3-B34F-B55D-D6AADCB86831}" type="parTrans" cxnId="{0BA8DDD3-E6CC-F149-8347-88A9FECBCBBB}">
      <dgm:prSet/>
      <dgm:spPr/>
      <dgm:t>
        <a:bodyPr/>
        <a:lstStyle/>
        <a:p>
          <a:endParaRPr lang="en-US"/>
        </a:p>
      </dgm:t>
    </dgm:pt>
    <dgm:pt modelId="{9C3B19DE-AB16-D24A-8B9B-EFCFFCAFEFA6}" type="sibTrans" cxnId="{0BA8DDD3-E6CC-F149-8347-88A9FECBCBBB}">
      <dgm:prSet/>
      <dgm:spPr/>
      <dgm:t>
        <a:bodyPr/>
        <a:lstStyle/>
        <a:p>
          <a:endParaRPr lang="en-US"/>
        </a:p>
      </dgm:t>
    </dgm:pt>
    <dgm:pt modelId="{32EE2240-D8C4-6B4B-AC2D-74B003A3EC38}" type="pres">
      <dgm:prSet presAssocID="{FA7D8965-DD9B-D242-9CE4-76D9C0413DE7}" presName="Name0" presStyleCnt="0">
        <dgm:presLayoutVars>
          <dgm:chMax val="4"/>
          <dgm:resizeHandles val="exact"/>
        </dgm:presLayoutVars>
      </dgm:prSet>
      <dgm:spPr/>
    </dgm:pt>
    <dgm:pt modelId="{3D200637-AE2C-AA45-820A-51E3C47375FB}" type="pres">
      <dgm:prSet presAssocID="{FA7D8965-DD9B-D242-9CE4-76D9C0413DE7}" presName="ellipse" presStyleLbl="trBgShp" presStyleIdx="0" presStyleCnt="1"/>
      <dgm:spPr/>
    </dgm:pt>
    <dgm:pt modelId="{5FC85B08-F6FB-F84E-8DD1-CF6F64B1D627}" type="pres">
      <dgm:prSet presAssocID="{FA7D8965-DD9B-D242-9CE4-76D9C0413DE7}" presName="arrow1" presStyleLbl="fgShp" presStyleIdx="0" presStyleCnt="1"/>
      <dgm:spPr/>
    </dgm:pt>
    <dgm:pt modelId="{B0480A98-ED3F-A645-BB4A-FAB37B80E3E5}" type="pres">
      <dgm:prSet presAssocID="{FA7D8965-DD9B-D242-9CE4-76D9C0413DE7}" presName="rectangle" presStyleLbl="revTx" presStyleIdx="0" presStyleCnt="1">
        <dgm:presLayoutVars>
          <dgm:bulletEnabled val="1"/>
        </dgm:presLayoutVars>
      </dgm:prSet>
      <dgm:spPr/>
    </dgm:pt>
    <dgm:pt modelId="{54C7491A-A3FD-F94F-87EA-6F733A0329B7}" type="pres">
      <dgm:prSet presAssocID="{C49F8733-A195-8B48-B46E-428F289CA1BE}" presName="item1" presStyleLbl="node1" presStyleIdx="0" presStyleCnt="3">
        <dgm:presLayoutVars>
          <dgm:bulletEnabled val="1"/>
        </dgm:presLayoutVars>
      </dgm:prSet>
      <dgm:spPr/>
    </dgm:pt>
    <dgm:pt modelId="{0AF36CEE-346C-2242-B30B-089D46C59278}" type="pres">
      <dgm:prSet presAssocID="{9F251029-F4C5-6141-AB11-E2922B83461B}" presName="item2" presStyleLbl="node1" presStyleIdx="1" presStyleCnt="3">
        <dgm:presLayoutVars>
          <dgm:bulletEnabled val="1"/>
        </dgm:presLayoutVars>
      </dgm:prSet>
      <dgm:spPr/>
    </dgm:pt>
    <dgm:pt modelId="{2A958327-8B4F-C746-94B7-A7B13F547953}" type="pres">
      <dgm:prSet presAssocID="{1B9F6145-4A50-B949-A177-38861108C3A8}" presName="item3" presStyleLbl="node1" presStyleIdx="2" presStyleCnt="3">
        <dgm:presLayoutVars>
          <dgm:bulletEnabled val="1"/>
        </dgm:presLayoutVars>
      </dgm:prSet>
      <dgm:spPr/>
    </dgm:pt>
    <dgm:pt modelId="{A5D6283B-5997-624C-B4F9-0EFE010E5223}" type="pres">
      <dgm:prSet presAssocID="{FA7D8965-DD9B-D242-9CE4-76D9C0413DE7}" presName="funnel" presStyleLbl="trAlignAcc1" presStyleIdx="0" presStyleCnt="1"/>
      <dgm:spPr/>
    </dgm:pt>
  </dgm:ptLst>
  <dgm:cxnLst>
    <dgm:cxn modelId="{2BAA5112-7B5D-CB48-AA03-F6BF4FF0ACE2}" type="presOf" srcId="{1ED3B7CF-F6FA-E544-B7EB-49AAC2DB4746}" destId="{2A958327-8B4F-C746-94B7-A7B13F547953}" srcOrd="0" destOrd="0" presId="urn:microsoft.com/office/officeart/2005/8/layout/funnel1"/>
    <dgm:cxn modelId="{010A615C-1C2E-1A42-B541-234EB6F4BB3B}" srcId="{FA7D8965-DD9B-D242-9CE4-76D9C0413DE7}" destId="{C49F8733-A195-8B48-B46E-428F289CA1BE}" srcOrd="1" destOrd="0" parTransId="{14635113-300F-FE47-9750-91B15B37EF77}" sibTransId="{3D768A96-99E6-6943-884A-2B1FF3C8CBC0}"/>
    <dgm:cxn modelId="{015FD768-309D-904B-8368-D12586B0E29E}" type="presOf" srcId="{C49F8733-A195-8B48-B46E-428F289CA1BE}" destId="{0AF36CEE-346C-2242-B30B-089D46C59278}" srcOrd="0" destOrd="0" presId="urn:microsoft.com/office/officeart/2005/8/layout/funnel1"/>
    <dgm:cxn modelId="{D5D65373-913F-914D-A288-01EF88D41819}" type="presOf" srcId="{1B9F6145-4A50-B949-A177-38861108C3A8}" destId="{B0480A98-ED3F-A645-BB4A-FAB37B80E3E5}" srcOrd="0" destOrd="0" presId="urn:microsoft.com/office/officeart/2005/8/layout/funnel1"/>
    <dgm:cxn modelId="{29E18B81-BFBE-5D4A-AF06-58AFD499EEE1}" type="presOf" srcId="{FA7D8965-DD9B-D242-9CE4-76D9C0413DE7}" destId="{32EE2240-D8C4-6B4B-AC2D-74B003A3EC38}" srcOrd="0" destOrd="0" presId="urn:microsoft.com/office/officeart/2005/8/layout/funnel1"/>
    <dgm:cxn modelId="{47631C95-0C5F-5843-85A6-29796CF89463}" srcId="{FA7D8965-DD9B-D242-9CE4-76D9C0413DE7}" destId="{1B9F6145-4A50-B949-A177-38861108C3A8}" srcOrd="3" destOrd="0" parTransId="{CFFA555C-2CDA-1C41-B844-1C2D2758E2CE}" sibTransId="{B722ED0B-D2DB-8242-8C3E-A7F3259DF611}"/>
    <dgm:cxn modelId="{8A7495B3-F460-0346-BA4A-20D49C527D4B}" srcId="{FA7D8965-DD9B-D242-9CE4-76D9C0413DE7}" destId="{1ED3B7CF-F6FA-E544-B7EB-49AAC2DB4746}" srcOrd="0" destOrd="0" parTransId="{71801293-13F4-0E4E-9AED-BB94D5921F02}" sibTransId="{1EF9C880-89CE-A545-9BF5-01EBA568158C}"/>
    <dgm:cxn modelId="{0BA8DDD3-E6CC-F149-8347-88A9FECBCBBB}" srcId="{FA7D8965-DD9B-D242-9CE4-76D9C0413DE7}" destId="{9F251029-F4C5-6141-AB11-E2922B83461B}" srcOrd="2" destOrd="0" parTransId="{1DC914AC-75B3-B34F-B55D-D6AADCB86831}" sibTransId="{9C3B19DE-AB16-D24A-8B9B-EFCFFCAFEFA6}"/>
    <dgm:cxn modelId="{CFDE0BD9-5F75-5E45-A63E-E5F5CC876486}" type="presOf" srcId="{9F251029-F4C5-6141-AB11-E2922B83461B}" destId="{54C7491A-A3FD-F94F-87EA-6F733A0329B7}" srcOrd="0" destOrd="0" presId="urn:microsoft.com/office/officeart/2005/8/layout/funnel1"/>
    <dgm:cxn modelId="{B3DB6092-7472-A340-ABC0-5EAC0E8FE3FB}" type="presParOf" srcId="{32EE2240-D8C4-6B4B-AC2D-74B003A3EC38}" destId="{3D200637-AE2C-AA45-820A-51E3C47375FB}" srcOrd="0" destOrd="0" presId="urn:microsoft.com/office/officeart/2005/8/layout/funnel1"/>
    <dgm:cxn modelId="{6BFE0A9E-BD57-C143-94DF-7248954F6376}" type="presParOf" srcId="{32EE2240-D8C4-6B4B-AC2D-74B003A3EC38}" destId="{5FC85B08-F6FB-F84E-8DD1-CF6F64B1D627}" srcOrd="1" destOrd="0" presId="urn:microsoft.com/office/officeart/2005/8/layout/funnel1"/>
    <dgm:cxn modelId="{A88ECA5D-A606-D74B-8AEE-D870348BA534}" type="presParOf" srcId="{32EE2240-D8C4-6B4B-AC2D-74B003A3EC38}" destId="{B0480A98-ED3F-A645-BB4A-FAB37B80E3E5}" srcOrd="2" destOrd="0" presId="urn:microsoft.com/office/officeart/2005/8/layout/funnel1"/>
    <dgm:cxn modelId="{5FB47D1A-6F31-784C-A7D4-2B21B5674501}" type="presParOf" srcId="{32EE2240-D8C4-6B4B-AC2D-74B003A3EC38}" destId="{54C7491A-A3FD-F94F-87EA-6F733A0329B7}" srcOrd="3" destOrd="0" presId="urn:microsoft.com/office/officeart/2005/8/layout/funnel1"/>
    <dgm:cxn modelId="{EB4A53BB-D3E3-4B46-8642-986EF694EF56}" type="presParOf" srcId="{32EE2240-D8C4-6B4B-AC2D-74B003A3EC38}" destId="{0AF36CEE-346C-2242-B30B-089D46C59278}" srcOrd="4" destOrd="0" presId="urn:microsoft.com/office/officeart/2005/8/layout/funnel1"/>
    <dgm:cxn modelId="{A1B99DF0-22F3-2F41-977A-9B0CE4C02675}" type="presParOf" srcId="{32EE2240-D8C4-6B4B-AC2D-74B003A3EC38}" destId="{2A958327-8B4F-C746-94B7-A7B13F547953}" srcOrd="5" destOrd="0" presId="urn:microsoft.com/office/officeart/2005/8/layout/funnel1"/>
    <dgm:cxn modelId="{F35757BC-C029-C841-AE25-83FD233B03A2}" type="presParOf" srcId="{32EE2240-D8C4-6B4B-AC2D-74B003A3EC38}" destId="{A5D6283B-5997-624C-B4F9-0EFE010E5223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6DD7C7-F3B0-2B4A-92D0-7954F17BBFA8}" type="doc">
      <dgm:prSet loTypeId="urn:microsoft.com/office/officeart/2005/8/layout/funnel1" loCatId="list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2B645C4-9F26-1C48-9BEE-16A656CBBB50}">
      <dgm:prSet phldrT="[Text]"/>
      <dgm:spPr/>
      <dgm:t>
        <a:bodyPr/>
        <a:lstStyle/>
        <a:p>
          <a:r>
            <a:rPr lang="en-US"/>
            <a:t>Caption</a:t>
          </a:r>
          <a:endParaRPr lang="en-US" dirty="0"/>
        </a:p>
      </dgm:t>
    </dgm:pt>
    <dgm:pt modelId="{0BB929B1-066B-354F-8F36-62B662801D0F}" type="parTrans" cxnId="{42636511-12D0-0D4C-BE58-1C97EC128925}">
      <dgm:prSet/>
      <dgm:spPr/>
      <dgm:t>
        <a:bodyPr/>
        <a:lstStyle/>
        <a:p>
          <a:endParaRPr lang="en-US"/>
        </a:p>
      </dgm:t>
    </dgm:pt>
    <dgm:pt modelId="{FCA53CA3-47B9-B946-A2C7-51D4B494A889}" type="sibTrans" cxnId="{42636511-12D0-0D4C-BE58-1C97EC128925}">
      <dgm:prSet/>
      <dgm:spPr/>
      <dgm:t>
        <a:bodyPr/>
        <a:lstStyle/>
        <a:p>
          <a:endParaRPr lang="en-US"/>
        </a:p>
      </dgm:t>
    </dgm:pt>
    <dgm:pt modelId="{FA0422CD-B998-C54F-8F7A-B77413C1FBAB}">
      <dgm:prSet phldrT="[Text]"/>
      <dgm:spPr/>
      <dgm:t>
        <a:bodyPr/>
        <a:lstStyle/>
        <a:p>
          <a:r>
            <a:rPr lang="en-US" dirty="0"/>
            <a:t>High/Low/Med</a:t>
          </a:r>
        </a:p>
      </dgm:t>
    </dgm:pt>
    <dgm:pt modelId="{CC793AE6-5F72-8443-A298-61AE1043F2F4}" type="parTrans" cxnId="{C9949FDE-D2E5-024F-8D65-FF897BFA9E52}">
      <dgm:prSet/>
      <dgm:spPr/>
      <dgm:t>
        <a:bodyPr/>
        <a:lstStyle/>
        <a:p>
          <a:endParaRPr lang="en-US"/>
        </a:p>
      </dgm:t>
    </dgm:pt>
    <dgm:pt modelId="{1A2CC6D6-1F0C-6A44-8B80-BDFADC369C72}" type="sibTrans" cxnId="{C9949FDE-D2E5-024F-8D65-FF897BFA9E52}">
      <dgm:prSet/>
      <dgm:spPr/>
      <dgm:t>
        <a:bodyPr/>
        <a:lstStyle/>
        <a:p>
          <a:endParaRPr lang="en-US"/>
        </a:p>
      </dgm:t>
    </dgm:pt>
    <dgm:pt modelId="{D977152D-AF9D-0046-8376-06E74D017395}">
      <dgm:prSet phldrT="[Text]"/>
      <dgm:spPr/>
      <dgm:t>
        <a:bodyPr/>
        <a:lstStyle/>
        <a:p>
          <a:r>
            <a:rPr lang="en-US" dirty="0"/>
            <a:t>Engagement Rating</a:t>
          </a:r>
        </a:p>
      </dgm:t>
    </dgm:pt>
    <dgm:pt modelId="{8FD3477C-9034-1F4E-94FC-94008DF56B0A}" type="parTrans" cxnId="{B793FDB5-DB2A-B549-92B5-2C0426830014}">
      <dgm:prSet/>
      <dgm:spPr/>
      <dgm:t>
        <a:bodyPr/>
        <a:lstStyle/>
        <a:p>
          <a:endParaRPr lang="en-US"/>
        </a:p>
      </dgm:t>
    </dgm:pt>
    <dgm:pt modelId="{391B6DC0-3FC8-9942-94D9-BA36DA9220D1}" type="sibTrans" cxnId="{B793FDB5-DB2A-B549-92B5-2C0426830014}">
      <dgm:prSet/>
      <dgm:spPr/>
      <dgm:t>
        <a:bodyPr/>
        <a:lstStyle/>
        <a:p>
          <a:endParaRPr lang="en-US"/>
        </a:p>
      </dgm:t>
    </dgm:pt>
    <dgm:pt modelId="{9D9946DB-6900-3549-92EC-D3771A3A6765}">
      <dgm:prSet phldrT="[Text]"/>
      <dgm:spPr/>
      <dgm:t>
        <a:bodyPr/>
        <a:lstStyle/>
        <a:p>
          <a:r>
            <a:rPr lang="en-US"/>
            <a:t>Followers</a:t>
          </a:r>
          <a:endParaRPr lang="en-US" dirty="0"/>
        </a:p>
      </dgm:t>
    </dgm:pt>
    <dgm:pt modelId="{2A87F922-A768-3041-9256-F64D891DA3BD}" type="parTrans" cxnId="{ACE97E71-82B0-C64B-9F26-F114B30F1335}">
      <dgm:prSet/>
      <dgm:spPr/>
      <dgm:t>
        <a:bodyPr/>
        <a:lstStyle/>
        <a:p>
          <a:endParaRPr lang="en-US"/>
        </a:p>
      </dgm:t>
    </dgm:pt>
    <dgm:pt modelId="{B9596D6C-E867-A14A-AFFE-61B42FD43766}" type="sibTrans" cxnId="{ACE97E71-82B0-C64B-9F26-F114B30F1335}">
      <dgm:prSet/>
      <dgm:spPr/>
      <dgm:t>
        <a:bodyPr/>
        <a:lstStyle/>
        <a:p>
          <a:endParaRPr lang="en-US"/>
        </a:p>
      </dgm:t>
    </dgm:pt>
    <dgm:pt modelId="{0D413843-4CCA-4B4E-B702-9438BD937849}">
      <dgm:prSet phldrT="[Text]"/>
      <dgm:spPr/>
      <dgm:t>
        <a:bodyPr/>
        <a:lstStyle/>
        <a:p>
          <a:r>
            <a:rPr lang="en-US" dirty="0"/>
            <a:t>Image, Comments</a:t>
          </a:r>
        </a:p>
      </dgm:t>
    </dgm:pt>
    <dgm:pt modelId="{1BD300FC-DDBB-6F42-881F-72758AF9EC92}" type="parTrans" cxnId="{98AA85C8-44A0-C346-943D-91250D9AB376}">
      <dgm:prSet/>
      <dgm:spPr/>
      <dgm:t>
        <a:bodyPr/>
        <a:lstStyle/>
        <a:p>
          <a:endParaRPr lang="en-US"/>
        </a:p>
      </dgm:t>
    </dgm:pt>
    <dgm:pt modelId="{A4292552-A029-E047-9ACE-AA5715C6B447}" type="sibTrans" cxnId="{98AA85C8-44A0-C346-943D-91250D9AB376}">
      <dgm:prSet/>
      <dgm:spPr/>
      <dgm:t>
        <a:bodyPr/>
        <a:lstStyle/>
        <a:p>
          <a:endParaRPr lang="en-US"/>
        </a:p>
      </dgm:t>
    </dgm:pt>
    <dgm:pt modelId="{D726B62D-AD08-F247-A015-132996750498}" type="pres">
      <dgm:prSet presAssocID="{C16DD7C7-F3B0-2B4A-92D0-7954F17BBFA8}" presName="Name0" presStyleCnt="0">
        <dgm:presLayoutVars>
          <dgm:chMax val="4"/>
          <dgm:resizeHandles val="exact"/>
        </dgm:presLayoutVars>
      </dgm:prSet>
      <dgm:spPr/>
    </dgm:pt>
    <dgm:pt modelId="{EE75893F-B7EE-CF43-BBF5-7A5E82DAF427}" type="pres">
      <dgm:prSet presAssocID="{C16DD7C7-F3B0-2B4A-92D0-7954F17BBFA8}" presName="ellipse" presStyleLbl="trBgShp" presStyleIdx="0" presStyleCnt="1"/>
      <dgm:spPr/>
    </dgm:pt>
    <dgm:pt modelId="{55298364-0ACB-A54D-B3E8-917582B423B2}" type="pres">
      <dgm:prSet presAssocID="{C16DD7C7-F3B0-2B4A-92D0-7954F17BBFA8}" presName="arrow1" presStyleLbl="fgShp" presStyleIdx="0" presStyleCnt="1"/>
      <dgm:spPr/>
    </dgm:pt>
    <dgm:pt modelId="{ED1AAD23-C64F-7E43-AD40-20BD1EEB27DD}" type="pres">
      <dgm:prSet presAssocID="{C16DD7C7-F3B0-2B4A-92D0-7954F17BBFA8}" presName="rectangle" presStyleLbl="revTx" presStyleIdx="0" presStyleCnt="1">
        <dgm:presLayoutVars>
          <dgm:bulletEnabled val="1"/>
        </dgm:presLayoutVars>
      </dgm:prSet>
      <dgm:spPr/>
    </dgm:pt>
    <dgm:pt modelId="{86585D76-303F-F144-AB55-0732FC2FEEDF}" type="pres">
      <dgm:prSet presAssocID="{9D9946DB-6900-3549-92EC-D3771A3A6765}" presName="item1" presStyleLbl="node1" presStyleIdx="0" presStyleCnt="3">
        <dgm:presLayoutVars>
          <dgm:bulletEnabled val="1"/>
        </dgm:presLayoutVars>
      </dgm:prSet>
      <dgm:spPr/>
    </dgm:pt>
    <dgm:pt modelId="{C8825311-0585-ED47-B2A9-8F89D938BF8F}" type="pres">
      <dgm:prSet presAssocID="{0D413843-4CCA-4B4E-B702-9438BD937849}" presName="item2" presStyleLbl="node1" presStyleIdx="1" presStyleCnt="3">
        <dgm:presLayoutVars>
          <dgm:bulletEnabled val="1"/>
        </dgm:presLayoutVars>
      </dgm:prSet>
      <dgm:spPr/>
    </dgm:pt>
    <dgm:pt modelId="{6152E0B4-34CE-4240-A356-DEA65D6BE8FF}" type="pres">
      <dgm:prSet presAssocID="{FA0422CD-B998-C54F-8F7A-B77413C1FBAB}" presName="item3" presStyleLbl="node1" presStyleIdx="2" presStyleCnt="3">
        <dgm:presLayoutVars>
          <dgm:bulletEnabled val="1"/>
        </dgm:presLayoutVars>
      </dgm:prSet>
      <dgm:spPr/>
    </dgm:pt>
    <dgm:pt modelId="{1E40E192-9C62-FE44-9DC0-30495B4BEAC5}" type="pres">
      <dgm:prSet presAssocID="{C16DD7C7-F3B0-2B4A-92D0-7954F17BBFA8}" presName="funnel" presStyleLbl="trAlignAcc1" presStyleIdx="0" presStyleCnt="1"/>
      <dgm:spPr/>
    </dgm:pt>
  </dgm:ptLst>
  <dgm:cxnLst>
    <dgm:cxn modelId="{42636511-12D0-0D4C-BE58-1C97EC128925}" srcId="{C16DD7C7-F3B0-2B4A-92D0-7954F17BBFA8}" destId="{82B645C4-9F26-1C48-9BEE-16A656CBBB50}" srcOrd="0" destOrd="0" parTransId="{0BB929B1-066B-354F-8F36-62B662801D0F}" sibTransId="{FCA53CA3-47B9-B946-A2C7-51D4B494A889}"/>
    <dgm:cxn modelId="{23213123-B3FE-C444-BC4D-C95F51AD8C51}" type="presOf" srcId="{9D9946DB-6900-3549-92EC-D3771A3A6765}" destId="{C8825311-0585-ED47-B2A9-8F89D938BF8F}" srcOrd="0" destOrd="0" presId="urn:microsoft.com/office/officeart/2005/8/layout/funnel1"/>
    <dgm:cxn modelId="{ACE97E71-82B0-C64B-9F26-F114B30F1335}" srcId="{C16DD7C7-F3B0-2B4A-92D0-7954F17BBFA8}" destId="{9D9946DB-6900-3549-92EC-D3771A3A6765}" srcOrd="1" destOrd="0" parTransId="{2A87F922-A768-3041-9256-F64D891DA3BD}" sibTransId="{B9596D6C-E867-A14A-AFFE-61B42FD43766}"/>
    <dgm:cxn modelId="{8F4B0272-B38F-4245-BC80-38BE429C0BBA}" type="presOf" srcId="{C16DD7C7-F3B0-2B4A-92D0-7954F17BBFA8}" destId="{D726B62D-AD08-F247-A015-132996750498}" srcOrd="0" destOrd="0" presId="urn:microsoft.com/office/officeart/2005/8/layout/funnel1"/>
    <dgm:cxn modelId="{EAF2DC86-E2EF-6F4F-8282-0B0EAFAB74C7}" type="presOf" srcId="{82B645C4-9F26-1C48-9BEE-16A656CBBB50}" destId="{6152E0B4-34CE-4240-A356-DEA65D6BE8FF}" srcOrd="0" destOrd="0" presId="urn:microsoft.com/office/officeart/2005/8/layout/funnel1"/>
    <dgm:cxn modelId="{B793FDB5-DB2A-B549-92B5-2C0426830014}" srcId="{FA0422CD-B998-C54F-8F7A-B77413C1FBAB}" destId="{D977152D-AF9D-0046-8376-06E74D017395}" srcOrd="0" destOrd="0" parTransId="{8FD3477C-9034-1F4E-94FC-94008DF56B0A}" sibTransId="{391B6DC0-3FC8-9942-94D9-BA36DA9220D1}"/>
    <dgm:cxn modelId="{4158C3BF-C375-534A-BD07-C540DF452671}" type="presOf" srcId="{D977152D-AF9D-0046-8376-06E74D017395}" destId="{ED1AAD23-C64F-7E43-AD40-20BD1EEB27DD}" srcOrd="0" destOrd="1" presId="urn:microsoft.com/office/officeart/2005/8/layout/funnel1"/>
    <dgm:cxn modelId="{98AA85C8-44A0-C346-943D-91250D9AB376}" srcId="{C16DD7C7-F3B0-2B4A-92D0-7954F17BBFA8}" destId="{0D413843-4CCA-4B4E-B702-9438BD937849}" srcOrd="2" destOrd="0" parTransId="{1BD300FC-DDBB-6F42-881F-72758AF9EC92}" sibTransId="{A4292552-A029-E047-9ACE-AA5715C6B447}"/>
    <dgm:cxn modelId="{244176D5-9EA2-7146-9218-B8A74A76D329}" type="presOf" srcId="{0D413843-4CCA-4B4E-B702-9438BD937849}" destId="{86585D76-303F-F144-AB55-0732FC2FEEDF}" srcOrd="0" destOrd="0" presId="urn:microsoft.com/office/officeart/2005/8/layout/funnel1"/>
    <dgm:cxn modelId="{C9949FDE-D2E5-024F-8D65-FF897BFA9E52}" srcId="{C16DD7C7-F3B0-2B4A-92D0-7954F17BBFA8}" destId="{FA0422CD-B998-C54F-8F7A-B77413C1FBAB}" srcOrd="3" destOrd="0" parTransId="{CC793AE6-5F72-8443-A298-61AE1043F2F4}" sibTransId="{1A2CC6D6-1F0C-6A44-8B80-BDFADC369C72}"/>
    <dgm:cxn modelId="{942037F9-6FBA-1647-9A15-E410797CBF6D}" type="presOf" srcId="{FA0422CD-B998-C54F-8F7A-B77413C1FBAB}" destId="{ED1AAD23-C64F-7E43-AD40-20BD1EEB27DD}" srcOrd="0" destOrd="0" presId="urn:microsoft.com/office/officeart/2005/8/layout/funnel1"/>
    <dgm:cxn modelId="{3A8DC4D4-4428-AB4E-B1BB-4D1B0D209D05}" type="presParOf" srcId="{D726B62D-AD08-F247-A015-132996750498}" destId="{EE75893F-B7EE-CF43-BBF5-7A5E82DAF427}" srcOrd="0" destOrd="0" presId="urn:microsoft.com/office/officeart/2005/8/layout/funnel1"/>
    <dgm:cxn modelId="{A84BCD69-BDF3-4C46-A887-37D252B34EB4}" type="presParOf" srcId="{D726B62D-AD08-F247-A015-132996750498}" destId="{55298364-0ACB-A54D-B3E8-917582B423B2}" srcOrd="1" destOrd="0" presId="urn:microsoft.com/office/officeart/2005/8/layout/funnel1"/>
    <dgm:cxn modelId="{973454B2-7796-F14D-AA74-31909CF00AE8}" type="presParOf" srcId="{D726B62D-AD08-F247-A015-132996750498}" destId="{ED1AAD23-C64F-7E43-AD40-20BD1EEB27DD}" srcOrd="2" destOrd="0" presId="urn:microsoft.com/office/officeart/2005/8/layout/funnel1"/>
    <dgm:cxn modelId="{CCA20ED2-507F-1241-9DBF-C4E5DC169AFF}" type="presParOf" srcId="{D726B62D-AD08-F247-A015-132996750498}" destId="{86585D76-303F-F144-AB55-0732FC2FEEDF}" srcOrd="3" destOrd="0" presId="urn:microsoft.com/office/officeart/2005/8/layout/funnel1"/>
    <dgm:cxn modelId="{FB0BBE61-5120-B246-8419-92FAAB12B917}" type="presParOf" srcId="{D726B62D-AD08-F247-A015-132996750498}" destId="{C8825311-0585-ED47-B2A9-8F89D938BF8F}" srcOrd="4" destOrd="0" presId="urn:microsoft.com/office/officeart/2005/8/layout/funnel1"/>
    <dgm:cxn modelId="{DA6077AD-99F2-D34C-8BAC-4F9097BB22C2}" type="presParOf" srcId="{D726B62D-AD08-F247-A015-132996750498}" destId="{6152E0B4-34CE-4240-A356-DEA65D6BE8FF}" srcOrd="5" destOrd="0" presId="urn:microsoft.com/office/officeart/2005/8/layout/funnel1"/>
    <dgm:cxn modelId="{DA65719A-4D47-1D44-800F-427F5F9C3DE5}" type="presParOf" srcId="{D726B62D-AD08-F247-A015-132996750498}" destId="{1E40E192-9C62-FE44-9DC0-30495B4BEAC5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443E9CA-1BC0-4F4D-B800-A0A067A6BDD8}" type="doc">
      <dgm:prSet loTypeId="urn:diagrams.loki3.com/VaryingWidthList" loCatId="list" qsTypeId="urn:microsoft.com/office/officeart/2005/8/quickstyle/simple1" qsCatId="simple" csTypeId="urn:microsoft.com/office/officeart/2005/8/colors/accent5_4" csCatId="accent5" phldr="1"/>
      <dgm:spPr/>
    </dgm:pt>
    <dgm:pt modelId="{ECA8D39E-DF25-4F83-B473-834678BC3348}">
      <dgm:prSet phldrT="[Text]" custT="1"/>
      <dgm:spPr>
        <a:solidFill>
          <a:srgbClr val="CF918D">
            <a:shade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>
              <a:solidFill>
                <a:srgbClr val="FFFFFF"/>
              </a:solidFill>
              <a:latin typeface="Avenir Next LT Pro Light"/>
              <a:ea typeface="+mn-ea"/>
              <a:cs typeface="+mn-cs"/>
            </a:rPr>
            <a:t>kirstenalana</a:t>
          </a:r>
          <a:r>
            <a:rPr lang="en-US" sz="1600" b="1" kern="1200" dirty="0">
              <a:solidFill>
                <a:srgbClr val="FFFFFF"/>
              </a:solidFill>
              <a:latin typeface="Avenir Next LT Pro Light"/>
              <a:ea typeface="+mn-ea"/>
              <a:cs typeface="+mn-cs"/>
            </a:rPr>
            <a:t> – 5.33 </a:t>
          </a:r>
        </a:p>
      </dgm:t>
    </dgm:pt>
    <dgm:pt modelId="{BA8528F9-235E-46E2-8AA1-CBB98DEACAE9}" type="parTrans" cxnId="{B196FA2E-A549-4FBC-A33F-B3BCF8502765}">
      <dgm:prSet/>
      <dgm:spPr/>
      <dgm:t>
        <a:bodyPr/>
        <a:lstStyle/>
        <a:p>
          <a:endParaRPr lang="en-US" sz="1800"/>
        </a:p>
      </dgm:t>
    </dgm:pt>
    <dgm:pt modelId="{B8233560-0571-4B4D-A9DA-8A1AE932D214}" type="sibTrans" cxnId="{B196FA2E-A549-4FBC-A33F-B3BCF8502765}">
      <dgm:prSet/>
      <dgm:spPr/>
      <dgm:t>
        <a:bodyPr/>
        <a:lstStyle/>
        <a:p>
          <a:endParaRPr lang="en-US" sz="1800"/>
        </a:p>
      </dgm:t>
    </dgm:pt>
    <dgm:pt modelId="{997C181C-A7A9-4416-AA50-5C3663D83920}">
      <dgm:prSet phldrT="[Text]" custT="1"/>
      <dgm:spPr/>
      <dgm:t>
        <a:bodyPr/>
        <a:lstStyle/>
        <a:p>
          <a:pPr algn="l"/>
          <a:r>
            <a:rPr lang="en-US" sz="1600" b="1" dirty="0" err="1"/>
            <a:t>jtype</a:t>
          </a:r>
          <a:r>
            <a:rPr lang="en-US" sz="1600" b="1" dirty="0"/>
            <a:t> – 3.63</a:t>
          </a:r>
        </a:p>
      </dgm:t>
    </dgm:pt>
    <dgm:pt modelId="{CE4776F2-616F-4818-8796-5077A68C2651}" type="parTrans" cxnId="{E83453CC-8D8C-43D6-8603-D18BD9229919}">
      <dgm:prSet/>
      <dgm:spPr/>
      <dgm:t>
        <a:bodyPr/>
        <a:lstStyle/>
        <a:p>
          <a:endParaRPr lang="en-US" sz="1800"/>
        </a:p>
      </dgm:t>
    </dgm:pt>
    <dgm:pt modelId="{B96A6D01-4608-446C-B095-9C824510F344}" type="sibTrans" cxnId="{E83453CC-8D8C-43D6-8603-D18BD9229919}">
      <dgm:prSet/>
      <dgm:spPr/>
      <dgm:t>
        <a:bodyPr/>
        <a:lstStyle/>
        <a:p>
          <a:endParaRPr lang="en-US" sz="1800"/>
        </a:p>
      </dgm:t>
    </dgm:pt>
    <dgm:pt modelId="{686B7ABC-0948-4587-B056-1B39FBACC2EF}">
      <dgm:prSet phldrT="[Text]" custT="1"/>
      <dgm:spPr/>
      <dgm:t>
        <a:bodyPr/>
        <a:lstStyle/>
        <a:p>
          <a:pPr algn="l"/>
          <a:r>
            <a:rPr lang="en-US" sz="1600" b="1" dirty="0" err="1"/>
            <a:t>Thecommonwanderer</a:t>
          </a:r>
          <a:r>
            <a:rPr lang="en-US" sz="1600" b="1" dirty="0"/>
            <a:t> – 2.09</a:t>
          </a:r>
        </a:p>
      </dgm:t>
    </dgm:pt>
    <dgm:pt modelId="{D1CE3FB6-6877-4F58-90B5-5474C5A25A7B}" type="parTrans" cxnId="{599987F4-B88D-40A1-8CA8-5543EDC80890}">
      <dgm:prSet/>
      <dgm:spPr/>
      <dgm:t>
        <a:bodyPr/>
        <a:lstStyle/>
        <a:p>
          <a:endParaRPr lang="en-US" sz="1800"/>
        </a:p>
      </dgm:t>
    </dgm:pt>
    <dgm:pt modelId="{33D7F2A6-85BA-451E-A9B7-4CB7DB92FC2D}" type="sibTrans" cxnId="{599987F4-B88D-40A1-8CA8-5543EDC80890}">
      <dgm:prSet/>
      <dgm:spPr/>
      <dgm:t>
        <a:bodyPr/>
        <a:lstStyle/>
        <a:p>
          <a:endParaRPr lang="en-US" sz="1800"/>
        </a:p>
      </dgm:t>
    </dgm:pt>
    <dgm:pt modelId="{8015E8E4-7DC3-4F18-9868-1EB125CCA976}">
      <dgm:prSet phldrT="[Text]" custT="1"/>
      <dgm:spPr/>
      <dgm:t>
        <a:bodyPr/>
        <a:lstStyle/>
        <a:p>
          <a:pPr algn="l"/>
          <a:r>
            <a:rPr lang="en-US" sz="1600" b="1" dirty="0" err="1"/>
            <a:t>theslowtraveler</a:t>
          </a:r>
          <a:r>
            <a:rPr lang="en-US" sz="1600" b="1" dirty="0"/>
            <a:t> – 5.15</a:t>
          </a:r>
        </a:p>
      </dgm:t>
    </dgm:pt>
    <dgm:pt modelId="{59695A39-EDCC-42AF-94C5-4335FDCC6E7B}" type="parTrans" cxnId="{D1344AA0-08C7-4F78-9293-3757291791C2}">
      <dgm:prSet/>
      <dgm:spPr/>
      <dgm:t>
        <a:bodyPr/>
        <a:lstStyle/>
        <a:p>
          <a:endParaRPr lang="en-US" sz="1800"/>
        </a:p>
      </dgm:t>
    </dgm:pt>
    <dgm:pt modelId="{AA733133-6E3A-4D20-B0DF-7CE0A10F09A5}" type="sibTrans" cxnId="{D1344AA0-08C7-4F78-9293-3757291791C2}">
      <dgm:prSet/>
      <dgm:spPr/>
      <dgm:t>
        <a:bodyPr/>
        <a:lstStyle/>
        <a:p>
          <a:endParaRPr lang="en-US" sz="1800"/>
        </a:p>
      </dgm:t>
    </dgm:pt>
    <dgm:pt modelId="{59771008-309C-4236-A296-9E6DCE616A89}">
      <dgm:prSet phldrT="[Text]" custT="1"/>
      <dgm:spPr/>
      <dgm:t>
        <a:bodyPr/>
        <a:lstStyle/>
        <a:p>
          <a:pPr algn="l"/>
          <a:r>
            <a:rPr lang="en-US" sz="1600" b="1" dirty="0" err="1"/>
            <a:t>Passionpassport</a:t>
          </a:r>
          <a:r>
            <a:rPr lang="en-US" sz="1600" b="1" dirty="0"/>
            <a:t> – 4.11</a:t>
          </a:r>
        </a:p>
      </dgm:t>
    </dgm:pt>
    <dgm:pt modelId="{B94F75CC-2922-4FF1-87A3-5381D98F6DE8}" type="parTrans" cxnId="{35FBE82A-8869-407C-A91F-C0913378A034}">
      <dgm:prSet/>
      <dgm:spPr/>
      <dgm:t>
        <a:bodyPr/>
        <a:lstStyle/>
        <a:p>
          <a:endParaRPr lang="en-US" sz="1800"/>
        </a:p>
      </dgm:t>
    </dgm:pt>
    <dgm:pt modelId="{AEB4FA47-7976-4C69-8DD7-7BFA9826F765}" type="sibTrans" cxnId="{35FBE82A-8869-407C-A91F-C0913378A034}">
      <dgm:prSet/>
      <dgm:spPr/>
      <dgm:t>
        <a:bodyPr/>
        <a:lstStyle/>
        <a:p>
          <a:endParaRPr lang="en-US" sz="1800"/>
        </a:p>
      </dgm:t>
    </dgm:pt>
    <dgm:pt modelId="{9B7A9B35-3B82-4C4E-9D5D-292479657AE3}" type="pres">
      <dgm:prSet presAssocID="{4443E9CA-1BC0-4F4D-B800-A0A067A6BDD8}" presName="Name0" presStyleCnt="0">
        <dgm:presLayoutVars>
          <dgm:resizeHandles/>
        </dgm:presLayoutVars>
      </dgm:prSet>
      <dgm:spPr/>
    </dgm:pt>
    <dgm:pt modelId="{6C4A55B5-5E0C-4CCD-9FC9-4F4488D5922D}" type="pres">
      <dgm:prSet presAssocID="{ECA8D39E-DF25-4F83-B473-834678BC3348}" presName="text" presStyleLbl="node1" presStyleIdx="0" presStyleCnt="5" custScaleX="324590" custLinFactY="7422" custLinFactNeighborY="100000">
        <dgm:presLayoutVars>
          <dgm:bulletEnabled val="1"/>
        </dgm:presLayoutVars>
      </dgm:prSet>
      <dgm:spPr>
        <a:xfrm>
          <a:off x="0" y="0"/>
          <a:ext cx="2410198" cy="395743"/>
        </a:xfrm>
        <a:prstGeom prst="rect">
          <a:avLst/>
        </a:prstGeom>
      </dgm:spPr>
    </dgm:pt>
    <dgm:pt modelId="{BC13A9ED-09B0-46B1-8663-8A76B208509A}" type="pres">
      <dgm:prSet presAssocID="{B8233560-0571-4B4D-A9DA-8A1AE932D214}" presName="space" presStyleCnt="0"/>
      <dgm:spPr/>
    </dgm:pt>
    <dgm:pt modelId="{EE2C170A-0B6E-4E75-9523-264A244222E2}" type="pres">
      <dgm:prSet presAssocID="{8015E8E4-7DC3-4F18-9868-1EB125CCA976}" presName="text" presStyleLbl="node1" presStyleIdx="1" presStyleCnt="5" custScaleX="324590" custLinFactNeighborY="5000">
        <dgm:presLayoutVars>
          <dgm:bulletEnabled val="1"/>
        </dgm:presLayoutVars>
      </dgm:prSet>
      <dgm:spPr/>
    </dgm:pt>
    <dgm:pt modelId="{5573F97E-7BAA-49DC-814B-8312C6BC84F7}" type="pres">
      <dgm:prSet presAssocID="{AA733133-6E3A-4D20-B0DF-7CE0A10F09A5}" presName="space" presStyleCnt="0"/>
      <dgm:spPr/>
    </dgm:pt>
    <dgm:pt modelId="{3E49B17A-1270-4DF2-ABDA-404CB60217BF}" type="pres">
      <dgm:prSet presAssocID="{59771008-309C-4236-A296-9E6DCE616A89}" presName="text" presStyleLbl="node1" presStyleIdx="2" presStyleCnt="5" custScaleX="324590" custLinFactNeighborY="4565">
        <dgm:presLayoutVars>
          <dgm:bulletEnabled val="1"/>
        </dgm:presLayoutVars>
      </dgm:prSet>
      <dgm:spPr/>
    </dgm:pt>
    <dgm:pt modelId="{2E09DD7D-9771-42F5-8929-1874A304BCEA}" type="pres">
      <dgm:prSet presAssocID="{AEB4FA47-7976-4C69-8DD7-7BFA9826F765}" presName="space" presStyleCnt="0"/>
      <dgm:spPr/>
    </dgm:pt>
    <dgm:pt modelId="{C9924140-FB2C-432B-93BB-95868EA0C31F}" type="pres">
      <dgm:prSet presAssocID="{997C181C-A7A9-4416-AA50-5C3663D83920}" presName="text" presStyleLbl="node1" presStyleIdx="3" presStyleCnt="5" custScaleX="334749" custLinFactNeighborY="4569">
        <dgm:presLayoutVars>
          <dgm:bulletEnabled val="1"/>
        </dgm:presLayoutVars>
      </dgm:prSet>
      <dgm:spPr/>
    </dgm:pt>
    <dgm:pt modelId="{98699753-C1EC-4D4C-BB88-9305A90860A7}" type="pres">
      <dgm:prSet presAssocID="{B96A6D01-4608-446C-B095-9C824510F344}" presName="space" presStyleCnt="0"/>
      <dgm:spPr/>
    </dgm:pt>
    <dgm:pt modelId="{0D716E07-37C9-4525-B5C1-8E6D8E4B9741}" type="pres">
      <dgm:prSet presAssocID="{686B7ABC-0948-4587-B056-1B39FBACC2EF}" presName="text" presStyleLbl="node1" presStyleIdx="4" presStyleCnt="5" custScaleX="324590" custLinFactNeighborY="4569">
        <dgm:presLayoutVars>
          <dgm:bulletEnabled val="1"/>
        </dgm:presLayoutVars>
      </dgm:prSet>
      <dgm:spPr/>
    </dgm:pt>
  </dgm:ptLst>
  <dgm:cxnLst>
    <dgm:cxn modelId="{BC11BD07-03CD-4509-ADE1-D5CFC1D3D46B}" type="presOf" srcId="{8015E8E4-7DC3-4F18-9868-1EB125CCA976}" destId="{EE2C170A-0B6E-4E75-9523-264A244222E2}" srcOrd="0" destOrd="0" presId="urn:diagrams.loki3.com/VaryingWidthList"/>
    <dgm:cxn modelId="{AD188C0A-B25B-4997-816F-9D04C2E88C82}" type="presOf" srcId="{686B7ABC-0948-4587-B056-1B39FBACC2EF}" destId="{0D716E07-37C9-4525-B5C1-8E6D8E4B9741}" srcOrd="0" destOrd="0" presId="urn:diagrams.loki3.com/VaryingWidthList"/>
    <dgm:cxn modelId="{35FBE82A-8869-407C-A91F-C0913378A034}" srcId="{4443E9CA-1BC0-4F4D-B800-A0A067A6BDD8}" destId="{59771008-309C-4236-A296-9E6DCE616A89}" srcOrd="2" destOrd="0" parTransId="{B94F75CC-2922-4FF1-87A3-5381D98F6DE8}" sibTransId="{AEB4FA47-7976-4C69-8DD7-7BFA9826F765}"/>
    <dgm:cxn modelId="{B196FA2E-A549-4FBC-A33F-B3BCF8502765}" srcId="{4443E9CA-1BC0-4F4D-B800-A0A067A6BDD8}" destId="{ECA8D39E-DF25-4F83-B473-834678BC3348}" srcOrd="0" destOrd="0" parTransId="{BA8528F9-235E-46E2-8AA1-CBB98DEACAE9}" sibTransId="{B8233560-0571-4B4D-A9DA-8A1AE932D214}"/>
    <dgm:cxn modelId="{7D37C934-57CF-4AEE-9015-0E8868D9D78C}" type="presOf" srcId="{ECA8D39E-DF25-4F83-B473-834678BC3348}" destId="{6C4A55B5-5E0C-4CCD-9FC9-4F4488D5922D}" srcOrd="0" destOrd="0" presId="urn:diagrams.loki3.com/VaryingWidthList"/>
    <dgm:cxn modelId="{D1344AA0-08C7-4F78-9293-3757291791C2}" srcId="{4443E9CA-1BC0-4F4D-B800-A0A067A6BDD8}" destId="{8015E8E4-7DC3-4F18-9868-1EB125CCA976}" srcOrd="1" destOrd="0" parTransId="{59695A39-EDCC-42AF-94C5-4335FDCC6E7B}" sibTransId="{AA733133-6E3A-4D20-B0DF-7CE0A10F09A5}"/>
    <dgm:cxn modelId="{2640B4CA-6AA3-4F07-A860-32F2D7A6BC3B}" type="presOf" srcId="{997C181C-A7A9-4416-AA50-5C3663D83920}" destId="{C9924140-FB2C-432B-93BB-95868EA0C31F}" srcOrd="0" destOrd="0" presId="urn:diagrams.loki3.com/VaryingWidthList"/>
    <dgm:cxn modelId="{E83453CC-8D8C-43D6-8603-D18BD9229919}" srcId="{4443E9CA-1BC0-4F4D-B800-A0A067A6BDD8}" destId="{997C181C-A7A9-4416-AA50-5C3663D83920}" srcOrd="3" destOrd="0" parTransId="{CE4776F2-616F-4818-8796-5077A68C2651}" sibTransId="{B96A6D01-4608-446C-B095-9C824510F344}"/>
    <dgm:cxn modelId="{946D72D0-E778-4E6E-8A50-8C08707739DF}" type="presOf" srcId="{59771008-309C-4236-A296-9E6DCE616A89}" destId="{3E49B17A-1270-4DF2-ABDA-404CB60217BF}" srcOrd="0" destOrd="0" presId="urn:diagrams.loki3.com/VaryingWidthList"/>
    <dgm:cxn modelId="{3B475FE8-2C37-463C-8B65-C6D9B58CB474}" type="presOf" srcId="{4443E9CA-1BC0-4F4D-B800-A0A067A6BDD8}" destId="{9B7A9B35-3B82-4C4E-9D5D-292479657AE3}" srcOrd="0" destOrd="0" presId="urn:diagrams.loki3.com/VaryingWidthList"/>
    <dgm:cxn modelId="{599987F4-B88D-40A1-8CA8-5543EDC80890}" srcId="{4443E9CA-1BC0-4F4D-B800-A0A067A6BDD8}" destId="{686B7ABC-0948-4587-B056-1B39FBACC2EF}" srcOrd="4" destOrd="0" parTransId="{D1CE3FB6-6877-4F58-90B5-5474C5A25A7B}" sibTransId="{33D7F2A6-85BA-451E-A9B7-4CB7DB92FC2D}"/>
    <dgm:cxn modelId="{F5E6C9CB-D537-4302-956F-B1B517850C8E}" type="presParOf" srcId="{9B7A9B35-3B82-4C4E-9D5D-292479657AE3}" destId="{6C4A55B5-5E0C-4CCD-9FC9-4F4488D5922D}" srcOrd="0" destOrd="0" presId="urn:diagrams.loki3.com/VaryingWidthList"/>
    <dgm:cxn modelId="{D9F3B605-AD76-4FEA-8F2C-08377591CEDA}" type="presParOf" srcId="{9B7A9B35-3B82-4C4E-9D5D-292479657AE3}" destId="{BC13A9ED-09B0-46B1-8663-8A76B208509A}" srcOrd="1" destOrd="0" presId="urn:diagrams.loki3.com/VaryingWidthList"/>
    <dgm:cxn modelId="{F898DE81-910A-4237-9B3C-752608528123}" type="presParOf" srcId="{9B7A9B35-3B82-4C4E-9D5D-292479657AE3}" destId="{EE2C170A-0B6E-4E75-9523-264A244222E2}" srcOrd="2" destOrd="0" presId="urn:diagrams.loki3.com/VaryingWidthList"/>
    <dgm:cxn modelId="{5F400C87-0A6C-4595-80BF-9755D664350A}" type="presParOf" srcId="{9B7A9B35-3B82-4C4E-9D5D-292479657AE3}" destId="{5573F97E-7BAA-49DC-814B-8312C6BC84F7}" srcOrd="3" destOrd="0" presId="urn:diagrams.loki3.com/VaryingWidthList"/>
    <dgm:cxn modelId="{F90B6FA2-0954-409D-950B-F73BBDB9ECF1}" type="presParOf" srcId="{9B7A9B35-3B82-4C4E-9D5D-292479657AE3}" destId="{3E49B17A-1270-4DF2-ABDA-404CB60217BF}" srcOrd="4" destOrd="0" presId="urn:diagrams.loki3.com/VaryingWidthList"/>
    <dgm:cxn modelId="{7034706A-7C33-4167-A286-59A2D451D52D}" type="presParOf" srcId="{9B7A9B35-3B82-4C4E-9D5D-292479657AE3}" destId="{2E09DD7D-9771-42F5-8929-1874A304BCEA}" srcOrd="5" destOrd="0" presId="urn:diagrams.loki3.com/VaryingWidthList"/>
    <dgm:cxn modelId="{D50CA30D-4FC1-4584-9F7B-083B6B431E05}" type="presParOf" srcId="{9B7A9B35-3B82-4C4E-9D5D-292479657AE3}" destId="{C9924140-FB2C-432B-93BB-95868EA0C31F}" srcOrd="6" destOrd="0" presId="urn:diagrams.loki3.com/VaryingWidthList"/>
    <dgm:cxn modelId="{1A9AE469-39C0-4C70-962A-036BD5BDE7A6}" type="presParOf" srcId="{9B7A9B35-3B82-4C4E-9D5D-292479657AE3}" destId="{98699753-C1EC-4D4C-BB88-9305A90860A7}" srcOrd="7" destOrd="0" presId="urn:diagrams.loki3.com/VaryingWidthList"/>
    <dgm:cxn modelId="{8509AEC0-E2F2-4D81-B70D-EAA2D12F36E6}" type="presParOf" srcId="{9B7A9B35-3B82-4C4E-9D5D-292479657AE3}" destId="{0D716E07-37C9-4525-B5C1-8E6D8E4B9741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43E9CA-1BC0-4F4D-B800-A0A067A6BDD8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</dgm:pt>
    <dgm:pt modelId="{ECA8D39E-DF25-4F83-B473-834678BC3348}">
      <dgm:prSet phldrT="[Text]" custT="1"/>
      <dgm:spPr/>
      <dgm:t>
        <a:bodyPr/>
        <a:lstStyle/>
        <a:p>
          <a:pPr algn="l"/>
          <a:r>
            <a:rPr lang="en-US" sz="1800" b="1" dirty="0" err="1"/>
            <a:t>Missholldoll</a:t>
          </a:r>
          <a:r>
            <a:rPr lang="en-US" sz="1800" b="1" dirty="0"/>
            <a:t> – 2.22</a:t>
          </a:r>
        </a:p>
      </dgm:t>
    </dgm:pt>
    <dgm:pt modelId="{BA8528F9-235E-46E2-8AA1-CBB98DEACAE9}" type="parTrans" cxnId="{B196FA2E-A549-4FBC-A33F-B3BCF8502765}">
      <dgm:prSet/>
      <dgm:spPr/>
      <dgm:t>
        <a:bodyPr/>
        <a:lstStyle/>
        <a:p>
          <a:endParaRPr lang="en-US"/>
        </a:p>
      </dgm:t>
    </dgm:pt>
    <dgm:pt modelId="{B8233560-0571-4B4D-A9DA-8A1AE932D214}" type="sibTrans" cxnId="{B196FA2E-A549-4FBC-A33F-B3BCF8502765}">
      <dgm:prSet/>
      <dgm:spPr/>
      <dgm:t>
        <a:bodyPr/>
        <a:lstStyle/>
        <a:p>
          <a:endParaRPr lang="en-US"/>
        </a:p>
      </dgm:t>
    </dgm:pt>
    <dgm:pt modelId="{997C181C-A7A9-4416-AA50-5C3663D83920}">
      <dgm:prSet phldrT="[Text]" custT="1"/>
      <dgm:spPr/>
      <dgm:t>
        <a:bodyPr/>
        <a:lstStyle/>
        <a:p>
          <a:pPr algn="l"/>
          <a:r>
            <a:rPr lang="en-US" sz="1800" b="1" dirty="0" err="1"/>
            <a:t>Alliemtaylor</a:t>
          </a:r>
          <a:r>
            <a:rPr lang="en-US" sz="1800" b="1" dirty="0"/>
            <a:t> – 1.87</a:t>
          </a:r>
        </a:p>
      </dgm:t>
    </dgm:pt>
    <dgm:pt modelId="{CE4776F2-616F-4818-8796-5077A68C2651}" type="parTrans" cxnId="{E83453CC-8D8C-43D6-8603-D18BD9229919}">
      <dgm:prSet/>
      <dgm:spPr/>
      <dgm:t>
        <a:bodyPr/>
        <a:lstStyle/>
        <a:p>
          <a:endParaRPr lang="en-US"/>
        </a:p>
      </dgm:t>
    </dgm:pt>
    <dgm:pt modelId="{B96A6D01-4608-446C-B095-9C824510F344}" type="sibTrans" cxnId="{E83453CC-8D8C-43D6-8603-D18BD9229919}">
      <dgm:prSet/>
      <dgm:spPr/>
      <dgm:t>
        <a:bodyPr/>
        <a:lstStyle/>
        <a:p>
          <a:endParaRPr lang="en-US"/>
        </a:p>
      </dgm:t>
    </dgm:pt>
    <dgm:pt modelId="{686B7ABC-0948-4587-B056-1B39FBACC2EF}">
      <dgm:prSet phldrT="[Text]" custT="1"/>
      <dgm:spPr/>
      <dgm:t>
        <a:bodyPr/>
        <a:lstStyle/>
        <a:p>
          <a:pPr algn="l"/>
          <a:r>
            <a:rPr lang="en-US" sz="1800" dirty="0" err="1"/>
            <a:t>jess.</a:t>
          </a:r>
          <a:r>
            <a:rPr lang="en-US" sz="1800" b="1" dirty="0" err="1"/>
            <a:t>wandering</a:t>
          </a:r>
          <a:r>
            <a:rPr lang="en-US" sz="1800" b="1" dirty="0"/>
            <a:t> – 1.47</a:t>
          </a:r>
        </a:p>
      </dgm:t>
    </dgm:pt>
    <dgm:pt modelId="{D1CE3FB6-6877-4F58-90B5-5474C5A25A7B}" type="parTrans" cxnId="{599987F4-B88D-40A1-8CA8-5543EDC80890}">
      <dgm:prSet/>
      <dgm:spPr/>
      <dgm:t>
        <a:bodyPr/>
        <a:lstStyle/>
        <a:p>
          <a:endParaRPr lang="en-US"/>
        </a:p>
      </dgm:t>
    </dgm:pt>
    <dgm:pt modelId="{33D7F2A6-85BA-451E-A9B7-4CB7DB92FC2D}" type="sibTrans" cxnId="{599987F4-B88D-40A1-8CA8-5543EDC80890}">
      <dgm:prSet/>
      <dgm:spPr/>
      <dgm:t>
        <a:bodyPr/>
        <a:lstStyle/>
        <a:p>
          <a:endParaRPr lang="en-US"/>
        </a:p>
      </dgm:t>
    </dgm:pt>
    <dgm:pt modelId="{0C881778-040A-446E-8794-87F9A3283B7C}">
      <dgm:prSet phldrT="[Text]" custT="1"/>
      <dgm:spPr/>
      <dgm:t>
        <a:bodyPr/>
        <a:lstStyle/>
        <a:p>
          <a:pPr algn="l"/>
          <a:r>
            <a:rPr lang="en-US" sz="1800" b="1" dirty="0" err="1"/>
            <a:t>Kylefrost</a:t>
          </a:r>
          <a:r>
            <a:rPr lang="en-US" sz="1800" b="1" dirty="0"/>
            <a:t> – 2.09</a:t>
          </a:r>
        </a:p>
      </dgm:t>
    </dgm:pt>
    <dgm:pt modelId="{2236F932-02E4-4FFA-AC5A-1B3E960F2E23}" type="parTrans" cxnId="{C8EC427C-499C-4536-9E70-683FB485F6AC}">
      <dgm:prSet/>
      <dgm:spPr/>
      <dgm:t>
        <a:bodyPr/>
        <a:lstStyle/>
        <a:p>
          <a:endParaRPr lang="en-US"/>
        </a:p>
      </dgm:t>
    </dgm:pt>
    <dgm:pt modelId="{1F1355D4-F7C8-4FAA-8E76-A66B5A2A7A0F}" type="sibTrans" cxnId="{C8EC427C-499C-4536-9E70-683FB485F6AC}">
      <dgm:prSet/>
      <dgm:spPr/>
      <dgm:t>
        <a:bodyPr/>
        <a:lstStyle/>
        <a:p>
          <a:endParaRPr lang="en-US"/>
        </a:p>
      </dgm:t>
    </dgm:pt>
    <dgm:pt modelId="{1E6DC194-0C5E-456F-8CF5-DDA6EF096ED6}">
      <dgm:prSet phldrT="[Text]" custT="1"/>
      <dgm:spPr/>
      <dgm:t>
        <a:bodyPr/>
        <a:lstStyle/>
        <a:p>
          <a:pPr algn="l"/>
          <a:r>
            <a:rPr lang="en-US" sz="1800" b="1" dirty="0" err="1"/>
            <a:t>Reneeroaming</a:t>
          </a:r>
          <a:r>
            <a:rPr lang="en-US" sz="1800" b="1" dirty="0"/>
            <a:t> – 1.81</a:t>
          </a:r>
        </a:p>
      </dgm:t>
    </dgm:pt>
    <dgm:pt modelId="{B6B3D015-1B8D-4594-ABB9-67926AD83DB0}" type="parTrans" cxnId="{900B3B7B-8FB1-4501-B56D-EECBEF118335}">
      <dgm:prSet/>
      <dgm:spPr/>
      <dgm:t>
        <a:bodyPr/>
        <a:lstStyle/>
        <a:p>
          <a:endParaRPr lang="en-US"/>
        </a:p>
      </dgm:t>
    </dgm:pt>
    <dgm:pt modelId="{3BECCA59-0F5A-4395-96F5-958109F2D0EF}" type="sibTrans" cxnId="{900B3B7B-8FB1-4501-B56D-EECBEF118335}">
      <dgm:prSet/>
      <dgm:spPr/>
      <dgm:t>
        <a:bodyPr/>
        <a:lstStyle/>
        <a:p>
          <a:endParaRPr lang="en-US"/>
        </a:p>
      </dgm:t>
    </dgm:pt>
    <dgm:pt modelId="{9B7A9B35-3B82-4C4E-9D5D-292479657AE3}" type="pres">
      <dgm:prSet presAssocID="{4443E9CA-1BC0-4F4D-B800-A0A067A6BDD8}" presName="Name0" presStyleCnt="0">
        <dgm:presLayoutVars>
          <dgm:resizeHandles/>
        </dgm:presLayoutVars>
      </dgm:prSet>
      <dgm:spPr/>
    </dgm:pt>
    <dgm:pt modelId="{6C4A55B5-5E0C-4CCD-9FC9-4F4488D5922D}" type="pres">
      <dgm:prSet presAssocID="{ECA8D39E-DF25-4F83-B473-834678BC3348}" presName="text" presStyleLbl="node1" presStyleIdx="0" presStyleCnt="5" custScaleX="324590" custLinFactNeighborY="-4577">
        <dgm:presLayoutVars>
          <dgm:bulletEnabled val="1"/>
        </dgm:presLayoutVars>
      </dgm:prSet>
      <dgm:spPr/>
    </dgm:pt>
    <dgm:pt modelId="{BC13A9ED-09B0-46B1-8663-8A76B208509A}" type="pres">
      <dgm:prSet presAssocID="{B8233560-0571-4B4D-A9DA-8A1AE932D214}" presName="space" presStyleCnt="0"/>
      <dgm:spPr/>
    </dgm:pt>
    <dgm:pt modelId="{D64C78A3-CE33-4304-9AF4-79FCE5016994}" type="pres">
      <dgm:prSet presAssocID="{0C881778-040A-446E-8794-87F9A3283B7C}" presName="text" presStyleLbl="node1" presStyleIdx="1" presStyleCnt="5" custScaleX="324590" custLinFactNeighborY="-4577">
        <dgm:presLayoutVars>
          <dgm:bulletEnabled val="1"/>
        </dgm:presLayoutVars>
      </dgm:prSet>
      <dgm:spPr/>
    </dgm:pt>
    <dgm:pt modelId="{C0DDED7A-1BDB-4AE8-A0F1-C5B53924A81A}" type="pres">
      <dgm:prSet presAssocID="{1F1355D4-F7C8-4FAA-8E76-A66B5A2A7A0F}" presName="space" presStyleCnt="0"/>
      <dgm:spPr/>
    </dgm:pt>
    <dgm:pt modelId="{C9924140-FB2C-432B-93BB-95868EA0C31F}" type="pres">
      <dgm:prSet presAssocID="{997C181C-A7A9-4416-AA50-5C3663D83920}" presName="text" presStyleLbl="node1" presStyleIdx="2" presStyleCnt="5" custScaleX="327130" custLinFactNeighborY="-5008">
        <dgm:presLayoutVars>
          <dgm:bulletEnabled val="1"/>
        </dgm:presLayoutVars>
      </dgm:prSet>
      <dgm:spPr/>
    </dgm:pt>
    <dgm:pt modelId="{98699753-C1EC-4D4C-BB88-9305A90860A7}" type="pres">
      <dgm:prSet presAssocID="{B96A6D01-4608-446C-B095-9C824510F344}" presName="space" presStyleCnt="0"/>
      <dgm:spPr/>
    </dgm:pt>
    <dgm:pt modelId="{4EFD1933-A33D-4DC4-8E74-A4E10B91BAC7}" type="pres">
      <dgm:prSet presAssocID="{1E6DC194-0C5E-456F-8CF5-DDA6EF096ED6}" presName="text" presStyleLbl="node1" presStyleIdx="3" presStyleCnt="5" custScaleX="327130">
        <dgm:presLayoutVars>
          <dgm:bulletEnabled val="1"/>
        </dgm:presLayoutVars>
      </dgm:prSet>
      <dgm:spPr/>
    </dgm:pt>
    <dgm:pt modelId="{55FF7B7E-1AFD-45C5-8A5D-3E935B2E7F68}" type="pres">
      <dgm:prSet presAssocID="{3BECCA59-0F5A-4395-96F5-958109F2D0EF}" presName="space" presStyleCnt="0"/>
      <dgm:spPr/>
    </dgm:pt>
    <dgm:pt modelId="{0D716E07-37C9-4525-B5C1-8E6D8E4B9741}" type="pres">
      <dgm:prSet presAssocID="{686B7ABC-0948-4587-B056-1B39FBACC2EF}" presName="text" presStyleLbl="node1" presStyleIdx="4" presStyleCnt="5" custScaleX="324590">
        <dgm:presLayoutVars>
          <dgm:bulletEnabled val="1"/>
        </dgm:presLayoutVars>
      </dgm:prSet>
      <dgm:spPr/>
    </dgm:pt>
  </dgm:ptLst>
  <dgm:cxnLst>
    <dgm:cxn modelId="{AD188C0A-B25B-4997-816F-9D04C2E88C82}" type="presOf" srcId="{686B7ABC-0948-4587-B056-1B39FBACC2EF}" destId="{0D716E07-37C9-4525-B5C1-8E6D8E4B9741}" srcOrd="0" destOrd="0" presId="urn:diagrams.loki3.com/VaryingWidthList"/>
    <dgm:cxn modelId="{B196FA2E-A549-4FBC-A33F-B3BCF8502765}" srcId="{4443E9CA-1BC0-4F4D-B800-A0A067A6BDD8}" destId="{ECA8D39E-DF25-4F83-B473-834678BC3348}" srcOrd="0" destOrd="0" parTransId="{BA8528F9-235E-46E2-8AA1-CBB98DEACAE9}" sibTransId="{B8233560-0571-4B4D-A9DA-8A1AE932D214}"/>
    <dgm:cxn modelId="{7D37C934-57CF-4AEE-9015-0E8868D9D78C}" type="presOf" srcId="{ECA8D39E-DF25-4F83-B473-834678BC3348}" destId="{6C4A55B5-5E0C-4CCD-9FC9-4F4488D5922D}" srcOrd="0" destOrd="0" presId="urn:diagrams.loki3.com/VaryingWidthList"/>
    <dgm:cxn modelId="{DD964C6A-E76D-4880-BE16-80552C247914}" type="presOf" srcId="{0C881778-040A-446E-8794-87F9A3283B7C}" destId="{D64C78A3-CE33-4304-9AF4-79FCE5016994}" srcOrd="0" destOrd="0" presId="urn:diagrams.loki3.com/VaryingWidthList"/>
    <dgm:cxn modelId="{900B3B7B-8FB1-4501-B56D-EECBEF118335}" srcId="{4443E9CA-1BC0-4F4D-B800-A0A067A6BDD8}" destId="{1E6DC194-0C5E-456F-8CF5-DDA6EF096ED6}" srcOrd="3" destOrd="0" parTransId="{B6B3D015-1B8D-4594-ABB9-67926AD83DB0}" sibTransId="{3BECCA59-0F5A-4395-96F5-958109F2D0EF}"/>
    <dgm:cxn modelId="{C8EC427C-499C-4536-9E70-683FB485F6AC}" srcId="{4443E9CA-1BC0-4F4D-B800-A0A067A6BDD8}" destId="{0C881778-040A-446E-8794-87F9A3283B7C}" srcOrd="1" destOrd="0" parTransId="{2236F932-02E4-4FFA-AC5A-1B3E960F2E23}" sibTransId="{1F1355D4-F7C8-4FAA-8E76-A66B5A2A7A0F}"/>
    <dgm:cxn modelId="{C4894FB6-AD1C-4B94-99B2-926C1B3E908C}" type="presOf" srcId="{1E6DC194-0C5E-456F-8CF5-DDA6EF096ED6}" destId="{4EFD1933-A33D-4DC4-8E74-A4E10B91BAC7}" srcOrd="0" destOrd="0" presId="urn:diagrams.loki3.com/VaryingWidthList"/>
    <dgm:cxn modelId="{2640B4CA-6AA3-4F07-A860-32F2D7A6BC3B}" type="presOf" srcId="{997C181C-A7A9-4416-AA50-5C3663D83920}" destId="{C9924140-FB2C-432B-93BB-95868EA0C31F}" srcOrd="0" destOrd="0" presId="urn:diagrams.loki3.com/VaryingWidthList"/>
    <dgm:cxn modelId="{E83453CC-8D8C-43D6-8603-D18BD9229919}" srcId="{4443E9CA-1BC0-4F4D-B800-A0A067A6BDD8}" destId="{997C181C-A7A9-4416-AA50-5C3663D83920}" srcOrd="2" destOrd="0" parTransId="{CE4776F2-616F-4818-8796-5077A68C2651}" sibTransId="{B96A6D01-4608-446C-B095-9C824510F344}"/>
    <dgm:cxn modelId="{3B475FE8-2C37-463C-8B65-C6D9B58CB474}" type="presOf" srcId="{4443E9CA-1BC0-4F4D-B800-A0A067A6BDD8}" destId="{9B7A9B35-3B82-4C4E-9D5D-292479657AE3}" srcOrd="0" destOrd="0" presId="urn:diagrams.loki3.com/VaryingWidthList"/>
    <dgm:cxn modelId="{599987F4-B88D-40A1-8CA8-5543EDC80890}" srcId="{4443E9CA-1BC0-4F4D-B800-A0A067A6BDD8}" destId="{686B7ABC-0948-4587-B056-1B39FBACC2EF}" srcOrd="4" destOrd="0" parTransId="{D1CE3FB6-6877-4F58-90B5-5474C5A25A7B}" sibTransId="{33D7F2A6-85BA-451E-A9B7-4CB7DB92FC2D}"/>
    <dgm:cxn modelId="{F5E6C9CB-D537-4302-956F-B1B517850C8E}" type="presParOf" srcId="{9B7A9B35-3B82-4C4E-9D5D-292479657AE3}" destId="{6C4A55B5-5E0C-4CCD-9FC9-4F4488D5922D}" srcOrd="0" destOrd="0" presId="urn:diagrams.loki3.com/VaryingWidthList"/>
    <dgm:cxn modelId="{D9F3B605-AD76-4FEA-8F2C-08377591CEDA}" type="presParOf" srcId="{9B7A9B35-3B82-4C4E-9D5D-292479657AE3}" destId="{BC13A9ED-09B0-46B1-8663-8A76B208509A}" srcOrd="1" destOrd="0" presId="urn:diagrams.loki3.com/VaryingWidthList"/>
    <dgm:cxn modelId="{8817FA09-22F6-4359-AD58-EAD4114A2661}" type="presParOf" srcId="{9B7A9B35-3B82-4C4E-9D5D-292479657AE3}" destId="{D64C78A3-CE33-4304-9AF4-79FCE5016994}" srcOrd="2" destOrd="0" presId="urn:diagrams.loki3.com/VaryingWidthList"/>
    <dgm:cxn modelId="{09BCEEC4-D55A-4F56-B390-AAE3DE51402A}" type="presParOf" srcId="{9B7A9B35-3B82-4C4E-9D5D-292479657AE3}" destId="{C0DDED7A-1BDB-4AE8-A0F1-C5B53924A81A}" srcOrd="3" destOrd="0" presId="urn:diagrams.loki3.com/VaryingWidthList"/>
    <dgm:cxn modelId="{D50CA30D-4FC1-4584-9F7B-083B6B431E05}" type="presParOf" srcId="{9B7A9B35-3B82-4C4E-9D5D-292479657AE3}" destId="{C9924140-FB2C-432B-93BB-95868EA0C31F}" srcOrd="4" destOrd="0" presId="urn:diagrams.loki3.com/VaryingWidthList"/>
    <dgm:cxn modelId="{1A9AE469-39C0-4C70-962A-036BD5BDE7A6}" type="presParOf" srcId="{9B7A9B35-3B82-4C4E-9D5D-292479657AE3}" destId="{98699753-C1EC-4D4C-BB88-9305A90860A7}" srcOrd="5" destOrd="0" presId="urn:diagrams.loki3.com/VaryingWidthList"/>
    <dgm:cxn modelId="{A82318F9-9B61-486D-B208-17161BBF00E7}" type="presParOf" srcId="{9B7A9B35-3B82-4C4E-9D5D-292479657AE3}" destId="{4EFD1933-A33D-4DC4-8E74-A4E10B91BAC7}" srcOrd="6" destOrd="0" presId="urn:diagrams.loki3.com/VaryingWidthList"/>
    <dgm:cxn modelId="{9BE77172-03E0-4B04-A823-A68F98308AB5}" type="presParOf" srcId="{9B7A9B35-3B82-4C4E-9D5D-292479657AE3}" destId="{55FF7B7E-1AFD-45C5-8A5D-3E935B2E7F68}" srcOrd="7" destOrd="0" presId="urn:diagrams.loki3.com/VaryingWidthList"/>
    <dgm:cxn modelId="{8509AEC0-E2F2-4D81-B70D-EAA2D12F36E6}" type="presParOf" srcId="{9B7A9B35-3B82-4C4E-9D5D-292479657AE3}" destId="{0D716E07-37C9-4525-B5C1-8E6D8E4B9741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443E9CA-1BC0-4F4D-B800-A0A067A6BDD8}" type="doc">
      <dgm:prSet loTypeId="urn:diagrams.loki3.com/VaryingWidthList" loCatId="list" qsTypeId="urn:microsoft.com/office/officeart/2005/8/quickstyle/simple1" qsCatId="simple" csTypeId="urn:microsoft.com/office/officeart/2005/8/colors/accent5_3" csCatId="accent5" phldr="1"/>
      <dgm:spPr/>
    </dgm:pt>
    <dgm:pt modelId="{ECA8D39E-DF25-4F83-B473-834678BC3348}">
      <dgm:prSet phldrT="[Text]" custT="1"/>
      <dgm:spPr/>
      <dgm:t>
        <a:bodyPr/>
        <a:lstStyle/>
        <a:p>
          <a:pPr algn="l"/>
          <a:r>
            <a:rPr lang="en-US" sz="1700" b="1" dirty="0" err="1"/>
            <a:t>Thebucketlistfamily</a:t>
          </a:r>
          <a:r>
            <a:rPr lang="en-US" sz="1700" b="1" dirty="0"/>
            <a:t>–2.39</a:t>
          </a:r>
        </a:p>
      </dgm:t>
    </dgm:pt>
    <dgm:pt modelId="{BA8528F9-235E-46E2-8AA1-CBB98DEACAE9}" type="parTrans" cxnId="{B196FA2E-A549-4FBC-A33F-B3BCF8502765}">
      <dgm:prSet/>
      <dgm:spPr/>
      <dgm:t>
        <a:bodyPr/>
        <a:lstStyle/>
        <a:p>
          <a:endParaRPr lang="en-US"/>
        </a:p>
      </dgm:t>
    </dgm:pt>
    <dgm:pt modelId="{B8233560-0571-4B4D-A9DA-8A1AE932D214}" type="sibTrans" cxnId="{B196FA2E-A549-4FBC-A33F-B3BCF8502765}">
      <dgm:prSet/>
      <dgm:spPr/>
      <dgm:t>
        <a:bodyPr/>
        <a:lstStyle/>
        <a:p>
          <a:endParaRPr lang="en-US"/>
        </a:p>
      </dgm:t>
    </dgm:pt>
    <dgm:pt modelId="{997C181C-A7A9-4416-AA50-5C3663D83920}">
      <dgm:prSet phldrT="[Text]" custT="1"/>
      <dgm:spPr/>
      <dgm:t>
        <a:bodyPr/>
        <a:lstStyle/>
        <a:p>
          <a:pPr algn="l"/>
          <a:r>
            <a:rPr lang="en-US" sz="1800" b="1" dirty="0" err="1"/>
            <a:t>Muradosmann</a:t>
          </a:r>
          <a:r>
            <a:rPr lang="en-US" sz="1800" b="1" dirty="0"/>
            <a:t> – 2.12</a:t>
          </a:r>
        </a:p>
      </dgm:t>
    </dgm:pt>
    <dgm:pt modelId="{CE4776F2-616F-4818-8796-5077A68C2651}" type="parTrans" cxnId="{E83453CC-8D8C-43D6-8603-D18BD9229919}">
      <dgm:prSet/>
      <dgm:spPr/>
      <dgm:t>
        <a:bodyPr/>
        <a:lstStyle/>
        <a:p>
          <a:endParaRPr lang="en-US"/>
        </a:p>
      </dgm:t>
    </dgm:pt>
    <dgm:pt modelId="{B96A6D01-4608-446C-B095-9C824510F344}" type="sibTrans" cxnId="{E83453CC-8D8C-43D6-8603-D18BD9229919}">
      <dgm:prSet/>
      <dgm:spPr/>
      <dgm:t>
        <a:bodyPr/>
        <a:lstStyle/>
        <a:p>
          <a:endParaRPr lang="en-US"/>
        </a:p>
      </dgm:t>
    </dgm:pt>
    <dgm:pt modelId="{686B7ABC-0948-4587-B056-1B39FBACC2EF}">
      <dgm:prSet phldrT="[Text]" custT="1"/>
      <dgm:spPr/>
      <dgm:t>
        <a:bodyPr/>
        <a:lstStyle/>
        <a:p>
          <a:pPr algn="l"/>
          <a:r>
            <a:rPr lang="en-US" sz="1800" b="1" dirty="0" err="1"/>
            <a:t>Reneeroaming</a:t>
          </a:r>
          <a:r>
            <a:rPr lang="en-US" sz="1800" b="1" dirty="0"/>
            <a:t> – 2.06</a:t>
          </a:r>
        </a:p>
      </dgm:t>
    </dgm:pt>
    <dgm:pt modelId="{D1CE3FB6-6877-4F58-90B5-5474C5A25A7B}" type="parTrans" cxnId="{599987F4-B88D-40A1-8CA8-5543EDC80890}">
      <dgm:prSet/>
      <dgm:spPr/>
      <dgm:t>
        <a:bodyPr/>
        <a:lstStyle/>
        <a:p>
          <a:endParaRPr lang="en-US"/>
        </a:p>
      </dgm:t>
    </dgm:pt>
    <dgm:pt modelId="{33D7F2A6-85BA-451E-A9B7-4CB7DB92FC2D}" type="sibTrans" cxnId="{599987F4-B88D-40A1-8CA8-5543EDC80890}">
      <dgm:prSet/>
      <dgm:spPr/>
      <dgm:t>
        <a:bodyPr/>
        <a:lstStyle/>
        <a:p>
          <a:endParaRPr lang="en-US"/>
        </a:p>
      </dgm:t>
    </dgm:pt>
    <dgm:pt modelId="{4547B094-B0EC-4858-8D21-89540ED69CEE}">
      <dgm:prSet custT="1"/>
      <dgm:spPr/>
      <dgm:t>
        <a:bodyPr/>
        <a:lstStyle/>
        <a:p>
          <a:pPr algn="l"/>
          <a:r>
            <a:rPr lang="en-US" sz="1800" b="1" dirty="0" err="1"/>
            <a:t>Missholldoll</a:t>
          </a:r>
          <a:r>
            <a:rPr lang="en-US" sz="1800" b="1" dirty="0"/>
            <a:t> – 2.23</a:t>
          </a:r>
        </a:p>
      </dgm:t>
    </dgm:pt>
    <dgm:pt modelId="{DB47BF13-A259-4157-9147-E2838E6CE8DC}" type="parTrans" cxnId="{528FE5B4-E3E0-4EF9-A2C7-1DACC854EE91}">
      <dgm:prSet/>
      <dgm:spPr/>
      <dgm:t>
        <a:bodyPr/>
        <a:lstStyle/>
        <a:p>
          <a:endParaRPr lang="en-US"/>
        </a:p>
      </dgm:t>
    </dgm:pt>
    <dgm:pt modelId="{E80E65C2-3F4A-4D55-BBBA-2AFD5C5F6252}" type="sibTrans" cxnId="{528FE5B4-E3E0-4EF9-A2C7-1DACC854EE91}">
      <dgm:prSet/>
      <dgm:spPr/>
      <dgm:t>
        <a:bodyPr/>
        <a:lstStyle/>
        <a:p>
          <a:endParaRPr lang="en-US"/>
        </a:p>
      </dgm:t>
    </dgm:pt>
    <dgm:pt modelId="{86A06E8B-52C6-43DA-BF6C-29AAED0B655D}">
      <dgm:prSet custT="1"/>
      <dgm:spPr/>
      <dgm:t>
        <a:bodyPr/>
        <a:lstStyle/>
        <a:p>
          <a:pPr algn="l"/>
          <a:r>
            <a:rPr lang="en-US" sz="1800" b="1" dirty="0" err="1"/>
            <a:t>ChelseaKauai</a:t>
          </a:r>
          <a:r>
            <a:rPr lang="en-US" sz="1800" b="1" dirty="0"/>
            <a:t> – 2.30</a:t>
          </a:r>
        </a:p>
      </dgm:t>
    </dgm:pt>
    <dgm:pt modelId="{E7BCFBF2-EB8F-4118-AF2E-2654AAEADC1E}" type="parTrans" cxnId="{A7DE8492-C2B1-46D7-8775-68D294915763}">
      <dgm:prSet/>
      <dgm:spPr/>
      <dgm:t>
        <a:bodyPr/>
        <a:lstStyle/>
        <a:p>
          <a:endParaRPr lang="en-US"/>
        </a:p>
      </dgm:t>
    </dgm:pt>
    <dgm:pt modelId="{D33C84CB-0F1D-4467-8A39-7853A75C6904}" type="sibTrans" cxnId="{A7DE8492-C2B1-46D7-8775-68D294915763}">
      <dgm:prSet/>
      <dgm:spPr/>
      <dgm:t>
        <a:bodyPr/>
        <a:lstStyle/>
        <a:p>
          <a:endParaRPr lang="en-US"/>
        </a:p>
      </dgm:t>
    </dgm:pt>
    <dgm:pt modelId="{9B7A9B35-3B82-4C4E-9D5D-292479657AE3}" type="pres">
      <dgm:prSet presAssocID="{4443E9CA-1BC0-4F4D-B800-A0A067A6BDD8}" presName="Name0" presStyleCnt="0">
        <dgm:presLayoutVars>
          <dgm:resizeHandles/>
        </dgm:presLayoutVars>
      </dgm:prSet>
      <dgm:spPr/>
    </dgm:pt>
    <dgm:pt modelId="{6C4A55B5-5E0C-4CCD-9FC9-4F4488D5922D}" type="pres">
      <dgm:prSet presAssocID="{ECA8D39E-DF25-4F83-B473-834678BC3348}" presName="text" presStyleLbl="node1" presStyleIdx="0" presStyleCnt="5" custScaleX="324590" custLinFactNeighborY="431">
        <dgm:presLayoutVars>
          <dgm:bulletEnabled val="1"/>
        </dgm:presLayoutVars>
      </dgm:prSet>
      <dgm:spPr/>
    </dgm:pt>
    <dgm:pt modelId="{BC13A9ED-09B0-46B1-8663-8A76B208509A}" type="pres">
      <dgm:prSet presAssocID="{B8233560-0571-4B4D-A9DA-8A1AE932D214}" presName="space" presStyleCnt="0"/>
      <dgm:spPr/>
    </dgm:pt>
    <dgm:pt modelId="{1BF8F2E0-C8DA-4900-9C98-BE8BEA80BA35}" type="pres">
      <dgm:prSet presAssocID="{86A06E8B-52C6-43DA-BF6C-29AAED0B655D}" presName="text" presStyleLbl="node1" presStyleIdx="1" presStyleCnt="5" custScaleX="164075">
        <dgm:presLayoutVars>
          <dgm:bulletEnabled val="1"/>
        </dgm:presLayoutVars>
      </dgm:prSet>
      <dgm:spPr/>
    </dgm:pt>
    <dgm:pt modelId="{8194E1DC-0976-4F7C-9B32-66C832F23E76}" type="pres">
      <dgm:prSet presAssocID="{D33C84CB-0F1D-4467-8A39-7853A75C6904}" presName="space" presStyleCnt="0"/>
      <dgm:spPr/>
    </dgm:pt>
    <dgm:pt modelId="{C12B1B7D-EE73-40EE-BDF4-86223E3528FE}" type="pres">
      <dgm:prSet presAssocID="{4547B094-B0EC-4858-8D21-89540ED69CEE}" presName="text" presStyleLbl="node1" presStyleIdx="2" presStyleCnt="5" custScaleX="185952">
        <dgm:presLayoutVars>
          <dgm:bulletEnabled val="1"/>
        </dgm:presLayoutVars>
      </dgm:prSet>
      <dgm:spPr/>
    </dgm:pt>
    <dgm:pt modelId="{3F4CEF7C-F078-4206-808E-FCDA620D888C}" type="pres">
      <dgm:prSet presAssocID="{E80E65C2-3F4A-4D55-BBBA-2AFD5C5F6252}" presName="space" presStyleCnt="0"/>
      <dgm:spPr/>
    </dgm:pt>
    <dgm:pt modelId="{C9924140-FB2C-432B-93BB-95868EA0C31F}" type="pres">
      <dgm:prSet presAssocID="{997C181C-A7A9-4416-AA50-5C3663D83920}" presName="text" presStyleLbl="node1" presStyleIdx="3" presStyleCnt="5" custScaleX="327130">
        <dgm:presLayoutVars>
          <dgm:bulletEnabled val="1"/>
        </dgm:presLayoutVars>
      </dgm:prSet>
      <dgm:spPr/>
    </dgm:pt>
    <dgm:pt modelId="{98699753-C1EC-4D4C-BB88-9305A90860A7}" type="pres">
      <dgm:prSet presAssocID="{B96A6D01-4608-446C-B095-9C824510F344}" presName="space" presStyleCnt="0"/>
      <dgm:spPr/>
    </dgm:pt>
    <dgm:pt modelId="{0D716E07-37C9-4525-B5C1-8E6D8E4B9741}" type="pres">
      <dgm:prSet presAssocID="{686B7ABC-0948-4587-B056-1B39FBACC2EF}" presName="text" presStyleLbl="node1" presStyleIdx="4" presStyleCnt="5" custScaleX="324590" custLinFactNeighborX="309" custLinFactNeighborY="4576">
        <dgm:presLayoutVars>
          <dgm:bulletEnabled val="1"/>
        </dgm:presLayoutVars>
      </dgm:prSet>
      <dgm:spPr/>
    </dgm:pt>
  </dgm:ptLst>
  <dgm:cxnLst>
    <dgm:cxn modelId="{AD188C0A-B25B-4997-816F-9D04C2E88C82}" type="presOf" srcId="{686B7ABC-0948-4587-B056-1B39FBACC2EF}" destId="{0D716E07-37C9-4525-B5C1-8E6D8E4B9741}" srcOrd="0" destOrd="0" presId="urn:diagrams.loki3.com/VaryingWidthList"/>
    <dgm:cxn modelId="{B196FA2E-A549-4FBC-A33F-B3BCF8502765}" srcId="{4443E9CA-1BC0-4F4D-B800-A0A067A6BDD8}" destId="{ECA8D39E-DF25-4F83-B473-834678BC3348}" srcOrd="0" destOrd="0" parTransId="{BA8528F9-235E-46E2-8AA1-CBB98DEACAE9}" sibTransId="{B8233560-0571-4B4D-A9DA-8A1AE932D214}"/>
    <dgm:cxn modelId="{7D37C934-57CF-4AEE-9015-0E8868D9D78C}" type="presOf" srcId="{ECA8D39E-DF25-4F83-B473-834678BC3348}" destId="{6C4A55B5-5E0C-4CCD-9FC9-4F4488D5922D}" srcOrd="0" destOrd="0" presId="urn:diagrams.loki3.com/VaryingWidthList"/>
    <dgm:cxn modelId="{0078F94B-8C49-450A-8969-CFF5B4FF8D7C}" type="presOf" srcId="{4547B094-B0EC-4858-8D21-89540ED69CEE}" destId="{C12B1B7D-EE73-40EE-BDF4-86223E3528FE}" srcOrd="0" destOrd="0" presId="urn:diagrams.loki3.com/VaryingWidthList"/>
    <dgm:cxn modelId="{A7DE8492-C2B1-46D7-8775-68D294915763}" srcId="{4443E9CA-1BC0-4F4D-B800-A0A067A6BDD8}" destId="{86A06E8B-52C6-43DA-BF6C-29AAED0B655D}" srcOrd="1" destOrd="0" parTransId="{E7BCFBF2-EB8F-4118-AF2E-2654AAEADC1E}" sibTransId="{D33C84CB-0F1D-4467-8A39-7853A75C6904}"/>
    <dgm:cxn modelId="{528FE5B4-E3E0-4EF9-A2C7-1DACC854EE91}" srcId="{4443E9CA-1BC0-4F4D-B800-A0A067A6BDD8}" destId="{4547B094-B0EC-4858-8D21-89540ED69CEE}" srcOrd="2" destOrd="0" parTransId="{DB47BF13-A259-4157-9147-E2838E6CE8DC}" sibTransId="{E80E65C2-3F4A-4D55-BBBA-2AFD5C5F6252}"/>
    <dgm:cxn modelId="{2640B4CA-6AA3-4F07-A860-32F2D7A6BC3B}" type="presOf" srcId="{997C181C-A7A9-4416-AA50-5C3663D83920}" destId="{C9924140-FB2C-432B-93BB-95868EA0C31F}" srcOrd="0" destOrd="0" presId="urn:diagrams.loki3.com/VaryingWidthList"/>
    <dgm:cxn modelId="{E83453CC-8D8C-43D6-8603-D18BD9229919}" srcId="{4443E9CA-1BC0-4F4D-B800-A0A067A6BDD8}" destId="{997C181C-A7A9-4416-AA50-5C3663D83920}" srcOrd="3" destOrd="0" parTransId="{CE4776F2-616F-4818-8796-5077A68C2651}" sibTransId="{B96A6D01-4608-446C-B095-9C824510F344}"/>
    <dgm:cxn modelId="{D97893E3-DC19-4F24-B74A-601E8600F351}" type="presOf" srcId="{86A06E8B-52C6-43DA-BF6C-29AAED0B655D}" destId="{1BF8F2E0-C8DA-4900-9C98-BE8BEA80BA35}" srcOrd="0" destOrd="0" presId="urn:diagrams.loki3.com/VaryingWidthList"/>
    <dgm:cxn modelId="{3B475FE8-2C37-463C-8B65-C6D9B58CB474}" type="presOf" srcId="{4443E9CA-1BC0-4F4D-B800-A0A067A6BDD8}" destId="{9B7A9B35-3B82-4C4E-9D5D-292479657AE3}" srcOrd="0" destOrd="0" presId="urn:diagrams.loki3.com/VaryingWidthList"/>
    <dgm:cxn modelId="{599987F4-B88D-40A1-8CA8-5543EDC80890}" srcId="{4443E9CA-1BC0-4F4D-B800-A0A067A6BDD8}" destId="{686B7ABC-0948-4587-B056-1B39FBACC2EF}" srcOrd="4" destOrd="0" parTransId="{D1CE3FB6-6877-4F58-90B5-5474C5A25A7B}" sibTransId="{33D7F2A6-85BA-451E-A9B7-4CB7DB92FC2D}"/>
    <dgm:cxn modelId="{F5E6C9CB-D537-4302-956F-B1B517850C8E}" type="presParOf" srcId="{9B7A9B35-3B82-4C4E-9D5D-292479657AE3}" destId="{6C4A55B5-5E0C-4CCD-9FC9-4F4488D5922D}" srcOrd="0" destOrd="0" presId="urn:diagrams.loki3.com/VaryingWidthList"/>
    <dgm:cxn modelId="{D9F3B605-AD76-4FEA-8F2C-08377591CEDA}" type="presParOf" srcId="{9B7A9B35-3B82-4C4E-9D5D-292479657AE3}" destId="{BC13A9ED-09B0-46B1-8663-8A76B208509A}" srcOrd="1" destOrd="0" presId="urn:diagrams.loki3.com/VaryingWidthList"/>
    <dgm:cxn modelId="{3D64BFBC-E08D-4DFC-A5F6-C5C5861E2003}" type="presParOf" srcId="{9B7A9B35-3B82-4C4E-9D5D-292479657AE3}" destId="{1BF8F2E0-C8DA-4900-9C98-BE8BEA80BA35}" srcOrd="2" destOrd="0" presId="urn:diagrams.loki3.com/VaryingWidthList"/>
    <dgm:cxn modelId="{AD681A44-8926-4DA9-ADE8-B8EFC08A596A}" type="presParOf" srcId="{9B7A9B35-3B82-4C4E-9D5D-292479657AE3}" destId="{8194E1DC-0976-4F7C-9B32-66C832F23E76}" srcOrd="3" destOrd="0" presId="urn:diagrams.loki3.com/VaryingWidthList"/>
    <dgm:cxn modelId="{245B045D-77C9-4584-A6E1-402DB2171DAE}" type="presParOf" srcId="{9B7A9B35-3B82-4C4E-9D5D-292479657AE3}" destId="{C12B1B7D-EE73-40EE-BDF4-86223E3528FE}" srcOrd="4" destOrd="0" presId="urn:diagrams.loki3.com/VaryingWidthList"/>
    <dgm:cxn modelId="{52F24B71-E60F-40D1-8C44-0326B8B7C417}" type="presParOf" srcId="{9B7A9B35-3B82-4C4E-9D5D-292479657AE3}" destId="{3F4CEF7C-F078-4206-808E-FCDA620D888C}" srcOrd="5" destOrd="0" presId="urn:diagrams.loki3.com/VaryingWidthList"/>
    <dgm:cxn modelId="{D50CA30D-4FC1-4584-9F7B-083B6B431E05}" type="presParOf" srcId="{9B7A9B35-3B82-4C4E-9D5D-292479657AE3}" destId="{C9924140-FB2C-432B-93BB-95868EA0C31F}" srcOrd="6" destOrd="0" presId="urn:diagrams.loki3.com/VaryingWidthList"/>
    <dgm:cxn modelId="{1A9AE469-39C0-4C70-962A-036BD5BDE7A6}" type="presParOf" srcId="{9B7A9B35-3B82-4C4E-9D5D-292479657AE3}" destId="{98699753-C1EC-4D4C-BB88-9305A90860A7}" srcOrd="7" destOrd="0" presId="urn:diagrams.loki3.com/VaryingWidthList"/>
    <dgm:cxn modelId="{8509AEC0-E2F2-4D81-B70D-EAA2D12F36E6}" type="presParOf" srcId="{9B7A9B35-3B82-4C4E-9D5D-292479657AE3}" destId="{0D716E07-37C9-4525-B5C1-8E6D8E4B9741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443E9CA-1BC0-4F4D-B800-A0A067A6BDD8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</dgm:pt>
    <dgm:pt modelId="{ECA8D39E-DF25-4F83-B473-834678BC3348}">
      <dgm:prSet phldrT="[Text]" custT="1"/>
      <dgm:spPr/>
      <dgm:t>
        <a:bodyPr/>
        <a:lstStyle/>
        <a:p>
          <a:pPr algn="l"/>
          <a:r>
            <a:rPr lang="en-US" sz="1800" b="1" dirty="0" err="1"/>
            <a:t>Missholldoll</a:t>
          </a:r>
          <a:r>
            <a:rPr lang="en-US" sz="1800" b="1" dirty="0"/>
            <a:t> – 2.22</a:t>
          </a:r>
        </a:p>
      </dgm:t>
    </dgm:pt>
    <dgm:pt modelId="{BA8528F9-235E-46E2-8AA1-CBB98DEACAE9}" type="parTrans" cxnId="{B196FA2E-A549-4FBC-A33F-B3BCF8502765}">
      <dgm:prSet/>
      <dgm:spPr/>
      <dgm:t>
        <a:bodyPr/>
        <a:lstStyle/>
        <a:p>
          <a:endParaRPr lang="en-US"/>
        </a:p>
      </dgm:t>
    </dgm:pt>
    <dgm:pt modelId="{B8233560-0571-4B4D-A9DA-8A1AE932D214}" type="sibTrans" cxnId="{B196FA2E-A549-4FBC-A33F-B3BCF8502765}">
      <dgm:prSet/>
      <dgm:spPr/>
      <dgm:t>
        <a:bodyPr/>
        <a:lstStyle/>
        <a:p>
          <a:endParaRPr lang="en-US"/>
        </a:p>
      </dgm:t>
    </dgm:pt>
    <dgm:pt modelId="{997C181C-A7A9-4416-AA50-5C3663D83920}">
      <dgm:prSet phldrT="[Text]" custT="1"/>
      <dgm:spPr/>
      <dgm:t>
        <a:bodyPr/>
        <a:lstStyle/>
        <a:p>
          <a:pPr algn="l"/>
          <a:r>
            <a:rPr lang="en-US" sz="1800" b="1" dirty="0" err="1"/>
            <a:t>Reneeroaming</a:t>
          </a:r>
          <a:r>
            <a:rPr lang="en-US" sz="1800" b="1" dirty="0"/>
            <a:t> – 1.81</a:t>
          </a:r>
        </a:p>
      </dgm:t>
    </dgm:pt>
    <dgm:pt modelId="{CE4776F2-616F-4818-8796-5077A68C2651}" type="parTrans" cxnId="{E83453CC-8D8C-43D6-8603-D18BD9229919}">
      <dgm:prSet/>
      <dgm:spPr/>
      <dgm:t>
        <a:bodyPr/>
        <a:lstStyle/>
        <a:p>
          <a:endParaRPr lang="en-US"/>
        </a:p>
      </dgm:t>
    </dgm:pt>
    <dgm:pt modelId="{B96A6D01-4608-446C-B095-9C824510F344}" type="sibTrans" cxnId="{E83453CC-8D8C-43D6-8603-D18BD9229919}">
      <dgm:prSet/>
      <dgm:spPr/>
      <dgm:t>
        <a:bodyPr/>
        <a:lstStyle/>
        <a:p>
          <a:endParaRPr lang="en-US"/>
        </a:p>
      </dgm:t>
    </dgm:pt>
    <dgm:pt modelId="{686B7ABC-0948-4587-B056-1B39FBACC2EF}">
      <dgm:prSet phldrT="[Text]" custT="1"/>
      <dgm:spPr/>
      <dgm:t>
        <a:bodyPr/>
        <a:lstStyle/>
        <a:p>
          <a:pPr algn="l"/>
          <a:r>
            <a:rPr lang="en-US" sz="2000" dirty="0" err="1"/>
            <a:t>jess.</a:t>
          </a:r>
          <a:r>
            <a:rPr lang="en-US" sz="1800" b="1" dirty="0" err="1"/>
            <a:t>wandering</a:t>
          </a:r>
          <a:r>
            <a:rPr lang="en-US" sz="1800" b="1" dirty="0"/>
            <a:t> – 1.47</a:t>
          </a:r>
        </a:p>
      </dgm:t>
    </dgm:pt>
    <dgm:pt modelId="{D1CE3FB6-6877-4F58-90B5-5474C5A25A7B}" type="parTrans" cxnId="{599987F4-B88D-40A1-8CA8-5543EDC80890}">
      <dgm:prSet/>
      <dgm:spPr/>
      <dgm:t>
        <a:bodyPr/>
        <a:lstStyle/>
        <a:p>
          <a:endParaRPr lang="en-US"/>
        </a:p>
      </dgm:t>
    </dgm:pt>
    <dgm:pt modelId="{33D7F2A6-85BA-451E-A9B7-4CB7DB92FC2D}" type="sibTrans" cxnId="{599987F4-B88D-40A1-8CA8-5543EDC80890}">
      <dgm:prSet/>
      <dgm:spPr/>
      <dgm:t>
        <a:bodyPr/>
        <a:lstStyle/>
        <a:p>
          <a:endParaRPr lang="en-US"/>
        </a:p>
      </dgm:t>
    </dgm:pt>
    <dgm:pt modelId="{E8067FE9-DC9E-483D-833A-7B190CE6290E}">
      <dgm:prSet custT="1"/>
      <dgm:spPr/>
      <dgm:t>
        <a:bodyPr/>
        <a:lstStyle/>
        <a:p>
          <a:pPr algn="l"/>
          <a:r>
            <a:rPr lang="en-US" sz="1800" b="1" dirty="0" err="1"/>
            <a:t>Kylefrost</a:t>
          </a:r>
          <a:r>
            <a:rPr lang="en-US" sz="1800" b="1" dirty="0"/>
            <a:t> – 2.10</a:t>
          </a:r>
        </a:p>
      </dgm:t>
    </dgm:pt>
    <dgm:pt modelId="{8D9A5D46-D9EF-4C8C-8AB2-F3C443D5FC07}" type="parTrans" cxnId="{D19913BB-1E77-4902-900E-324EF09C160A}">
      <dgm:prSet/>
      <dgm:spPr/>
      <dgm:t>
        <a:bodyPr/>
        <a:lstStyle/>
        <a:p>
          <a:endParaRPr lang="en-US"/>
        </a:p>
      </dgm:t>
    </dgm:pt>
    <dgm:pt modelId="{9D0340DE-BCBA-45FC-8A17-335E5ED8F3D6}" type="sibTrans" cxnId="{D19913BB-1E77-4902-900E-324EF09C160A}">
      <dgm:prSet/>
      <dgm:spPr/>
      <dgm:t>
        <a:bodyPr/>
        <a:lstStyle/>
        <a:p>
          <a:endParaRPr lang="en-US"/>
        </a:p>
      </dgm:t>
    </dgm:pt>
    <dgm:pt modelId="{093A50F8-FA2F-492E-8917-3EBA82872632}">
      <dgm:prSet custT="1"/>
      <dgm:spPr/>
      <dgm:t>
        <a:bodyPr/>
        <a:lstStyle/>
        <a:p>
          <a:pPr algn="l"/>
          <a:r>
            <a:rPr lang="en-US" sz="1800" b="1" dirty="0" err="1"/>
            <a:t>Alliemtaylor</a:t>
          </a:r>
          <a:r>
            <a:rPr lang="en-US" sz="1800" b="1" dirty="0"/>
            <a:t> – 1.87</a:t>
          </a:r>
        </a:p>
      </dgm:t>
    </dgm:pt>
    <dgm:pt modelId="{ED5CF370-A3A1-4E66-8FFC-57FB71A4C4D9}" type="parTrans" cxnId="{B3609D5F-17F1-41FE-B70E-1DA196AB9948}">
      <dgm:prSet/>
      <dgm:spPr/>
      <dgm:t>
        <a:bodyPr/>
        <a:lstStyle/>
        <a:p>
          <a:endParaRPr lang="en-US"/>
        </a:p>
      </dgm:t>
    </dgm:pt>
    <dgm:pt modelId="{86E1628E-AF01-4CB1-B1C7-55157C11147D}" type="sibTrans" cxnId="{B3609D5F-17F1-41FE-B70E-1DA196AB9948}">
      <dgm:prSet/>
      <dgm:spPr/>
      <dgm:t>
        <a:bodyPr/>
        <a:lstStyle/>
        <a:p>
          <a:endParaRPr lang="en-US"/>
        </a:p>
      </dgm:t>
    </dgm:pt>
    <dgm:pt modelId="{9B7A9B35-3B82-4C4E-9D5D-292479657AE3}" type="pres">
      <dgm:prSet presAssocID="{4443E9CA-1BC0-4F4D-B800-A0A067A6BDD8}" presName="Name0" presStyleCnt="0">
        <dgm:presLayoutVars>
          <dgm:resizeHandles/>
        </dgm:presLayoutVars>
      </dgm:prSet>
      <dgm:spPr/>
    </dgm:pt>
    <dgm:pt modelId="{6C4A55B5-5E0C-4CCD-9FC9-4F4488D5922D}" type="pres">
      <dgm:prSet presAssocID="{ECA8D39E-DF25-4F83-B473-834678BC3348}" presName="text" presStyleLbl="node1" presStyleIdx="0" presStyleCnt="5" custScaleX="324590" custLinFactNeighborY="431">
        <dgm:presLayoutVars>
          <dgm:bulletEnabled val="1"/>
        </dgm:presLayoutVars>
      </dgm:prSet>
      <dgm:spPr/>
    </dgm:pt>
    <dgm:pt modelId="{BC13A9ED-09B0-46B1-8663-8A76B208509A}" type="pres">
      <dgm:prSet presAssocID="{B8233560-0571-4B4D-A9DA-8A1AE932D214}" presName="space" presStyleCnt="0"/>
      <dgm:spPr/>
    </dgm:pt>
    <dgm:pt modelId="{0E0A04B1-CA1F-463C-B592-69B919ACA6A8}" type="pres">
      <dgm:prSet presAssocID="{E8067FE9-DC9E-483D-833A-7B190CE6290E}" presName="text" presStyleLbl="node1" presStyleIdx="1" presStyleCnt="5" custScaleX="327130" custLinFactNeighborX="0">
        <dgm:presLayoutVars>
          <dgm:bulletEnabled val="1"/>
        </dgm:presLayoutVars>
      </dgm:prSet>
      <dgm:spPr/>
    </dgm:pt>
    <dgm:pt modelId="{50E78895-11A3-4AAC-A1B3-4B18EC856CF3}" type="pres">
      <dgm:prSet presAssocID="{9D0340DE-BCBA-45FC-8A17-335E5ED8F3D6}" presName="space" presStyleCnt="0"/>
      <dgm:spPr/>
    </dgm:pt>
    <dgm:pt modelId="{D21E272D-487D-4972-B9A0-EBFACB72A8B5}" type="pres">
      <dgm:prSet presAssocID="{093A50F8-FA2F-492E-8917-3EBA82872632}" presName="text" presStyleLbl="node1" presStyleIdx="2" presStyleCnt="5" custScaleX="326994" custScaleY="95763">
        <dgm:presLayoutVars>
          <dgm:bulletEnabled val="1"/>
        </dgm:presLayoutVars>
      </dgm:prSet>
      <dgm:spPr/>
    </dgm:pt>
    <dgm:pt modelId="{B583013F-1A40-4182-BBF4-D079611216B7}" type="pres">
      <dgm:prSet presAssocID="{86E1628E-AF01-4CB1-B1C7-55157C11147D}" presName="space" presStyleCnt="0"/>
      <dgm:spPr/>
    </dgm:pt>
    <dgm:pt modelId="{C9924140-FB2C-432B-93BB-95868EA0C31F}" type="pres">
      <dgm:prSet presAssocID="{997C181C-A7A9-4416-AA50-5C3663D83920}" presName="text" presStyleLbl="node1" presStyleIdx="3" presStyleCnt="5" custScaleX="327130">
        <dgm:presLayoutVars>
          <dgm:bulletEnabled val="1"/>
        </dgm:presLayoutVars>
      </dgm:prSet>
      <dgm:spPr/>
    </dgm:pt>
    <dgm:pt modelId="{98699753-C1EC-4D4C-BB88-9305A90860A7}" type="pres">
      <dgm:prSet presAssocID="{B96A6D01-4608-446C-B095-9C824510F344}" presName="space" presStyleCnt="0"/>
      <dgm:spPr/>
    </dgm:pt>
    <dgm:pt modelId="{0D716E07-37C9-4525-B5C1-8E6D8E4B9741}" type="pres">
      <dgm:prSet presAssocID="{686B7ABC-0948-4587-B056-1B39FBACC2EF}" presName="text" presStyleLbl="node1" presStyleIdx="4" presStyleCnt="5" custScaleX="324590">
        <dgm:presLayoutVars>
          <dgm:bulletEnabled val="1"/>
        </dgm:presLayoutVars>
      </dgm:prSet>
      <dgm:spPr/>
    </dgm:pt>
  </dgm:ptLst>
  <dgm:cxnLst>
    <dgm:cxn modelId="{AD188C0A-B25B-4997-816F-9D04C2E88C82}" type="presOf" srcId="{686B7ABC-0948-4587-B056-1B39FBACC2EF}" destId="{0D716E07-37C9-4525-B5C1-8E6D8E4B9741}" srcOrd="0" destOrd="0" presId="urn:diagrams.loki3.com/VaryingWidthList"/>
    <dgm:cxn modelId="{B196FA2E-A549-4FBC-A33F-B3BCF8502765}" srcId="{4443E9CA-1BC0-4F4D-B800-A0A067A6BDD8}" destId="{ECA8D39E-DF25-4F83-B473-834678BC3348}" srcOrd="0" destOrd="0" parTransId="{BA8528F9-235E-46E2-8AA1-CBB98DEACAE9}" sibTransId="{B8233560-0571-4B4D-A9DA-8A1AE932D214}"/>
    <dgm:cxn modelId="{7D37C934-57CF-4AEE-9015-0E8868D9D78C}" type="presOf" srcId="{ECA8D39E-DF25-4F83-B473-834678BC3348}" destId="{6C4A55B5-5E0C-4CCD-9FC9-4F4488D5922D}" srcOrd="0" destOrd="0" presId="urn:diagrams.loki3.com/VaryingWidthList"/>
    <dgm:cxn modelId="{B3609D5F-17F1-41FE-B70E-1DA196AB9948}" srcId="{4443E9CA-1BC0-4F4D-B800-A0A067A6BDD8}" destId="{093A50F8-FA2F-492E-8917-3EBA82872632}" srcOrd="2" destOrd="0" parTransId="{ED5CF370-A3A1-4E66-8FFC-57FB71A4C4D9}" sibTransId="{86E1628E-AF01-4CB1-B1C7-55157C11147D}"/>
    <dgm:cxn modelId="{4432D9A4-4FAD-42B1-8436-9F6F5306A364}" type="presOf" srcId="{093A50F8-FA2F-492E-8917-3EBA82872632}" destId="{D21E272D-487D-4972-B9A0-EBFACB72A8B5}" srcOrd="0" destOrd="0" presId="urn:diagrams.loki3.com/VaryingWidthList"/>
    <dgm:cxn modelId="{D19913BB-1E77-4902-900E-324EF09C160A}" srcId="{4443E9CA-1BC0-4F4D-B800-A0A067A6BDD8}" destId="{E8067FE9-DC9E-483D-833A-7B190CE6290E}" srcOrd="1" destOrd="0" parTransId="{8D9A5D46-D9EF-4C8C-8AB2-F3C443D5FC07}" sibTransId="{9D0340DE-BCBA-45FC-8A17-335E5ED8F3D6}"/>
    <dgm:cxn modelId="{2640B4CA-6AA3-4F07-A860-32F2D7A6BC3B}" type="presOf" srcId="{997C181C-A7A9-4416-AA50-5C3663D83920}" destId="{C9924140-FB2C-432B-93BB-95868EA0C31F}" srcOrd="0" destOrd="0" presId="urn:diagrams.loki3.com/VaryingWidthList"/>
    <dgm:cxn modelId="{E83453CC-8D8C-43D6-8603-D18BD9229919}" srcId="{4443E9CA-1BC0-4F4D-B800-A0A067A6BDD8}" destId="{997C181C-A7A9-4416-AA50-5C3663D83920}" srcOrd="3" destOrd="0" parTransId="{CE4776F2-616F-4818-8796-5077A68C2651}" sibTransId="{B96A6D01-4608-446C-B095-9C824510F344}"/>
    <dgm:cxn modelId="{3B475FE8-2C37-463C-8B65-C6D9B58CB474}" type="presOf" srcId="{4443E9CA-1BC0-4F4D-B800-A0A067A6BDD8}" destId="{9B7A9B35-3B82-4C4E-9D5D-292479657AE3}" srcOrd="0" destOrd="0" presId="urn:diagrams.loki3.com/VaryingWidthList"/>
    <dgm:cxn modelId="{6D1DF5F2-37A5-46EF-913B-C5DD20D0CC2E}" type="presOf" srcId="{E8067FE9-DC9E-483D-833A-7B190CE6290E}" destId="{0E0A04B1-CA1F-463C-B592-69B919ACA6A8}" srcOrd="0" destOrd="0" presId="urn:diagrams.loki3.com/VaryingWidthList"/>
    <dgm:cxn modelId="{599987F4-B88D-40A1-8CA8-5543EDC80890}" srcId="{4443E9CA-1BC0-4F4D-B800-A0A067A6BDD8}" destId="{686B7ABC-0948-4587-B056-1B39FBACC2EF}" srcOrd="4" destOrd="0" parTransId="{D1CE3FB6-6877-4F58-90B5-5474C5A25A7B}" sibTransId="{33D7F2A6-85BA-451E-A9B7-4CB7DB92FC2D}"/>
    <dgm:cxn modelId="{F5E6C9CB-D537-4302-956F-B1B517850C8E}" type="presParOf" srcId="{9B7A9B35-3B82-4C4E-9D5D-292479657AE3}" destId="{6C4A55B5-5E0C-4CCD-9FC9-4F4488D5922D}" srcOrd="0" destOrd="0" presId="urn:diagrams.loki3.com/VaryingWidthList"/>
    <dgm:cxn modelId="{D9F3B605-AD76-4FEA-8F2C-08377591CEDA}" type="presParOf" srcId="{9B7A9B35-3B82-4C4E-9D5D-292479657AE3}" destId="{BC13A9ED-09B0-46B1-8663-8A76B208509A}" srcOrd="1" destOrd="0" presId="urn:diagrams.loki3.com/VaryingWidthList"/>
    <dgm:cxn modelId="{F83102DC-06CC-444E-A9B8-36818A2F96A8}" type="presParOf" srcId="{9B7A9B35-3B82-4C4E-9D5D-292479657AE3}" destId="{0E0A04B1-CA1F-463C-B592-69B919ACA6A8}" srcOrd="2" destOrd="0" presId="urn:diagrams.loki3.com/VaryingWidthList"/>
    <dgm:cxn modelId="{B99B20B9-C80D-4021-B807-EA13466D641C}" type="presParOf" srcId="{9B7A9B35-3B82-4C4E-9D5D-292479657AE3}" destId="{50E78895-11A3-4AAC-A1B3-4B18EC856CF3}" srcOrd="3" destOrd="0" presId="urn:diagrams.loki3.com/VaryingWidthList"/>
    <dgm:cxn modelId="{BB3915C1-48B7-4DB7-B3C5-F465832FE9CB}" type="presParOf" srcId="{9B7A9B35-3B82-4C4E-9D5D-292479657AE3}" destId="{D21E272D-487D-4972-B9A0-EBFACB72A8B5}" srcOrd="4" destOrd="0" presId="urn:diagrams.loki3.com/VaryingWidthList"/>
    <dgm:cxn modelId="{00039809-04C3-4D7F-8470-189A6BFFC928}" type="presParOf" srcId="{9B7A9B35-3B82-4C4E-9D5D-292479657AE3}" destId="{B583013F-1A40-4182-BBF4-D079611216B7}" srcOrd="5" destOrd="0" presId="urn:diagrams.loki3.com/VaryingWidthList"/>
    <dgm:cxn modelId="{D50CA30D-4FC1-4584-9F7B-083B6B431E05}" type="presParOf" srcId="{9B7A9B35-3B82-4C4E-9D5D-292479657AE3}" destId="{C9924140-FB2C-432B-93BB-95868EA0C31F}" srcOrd="6" destOrd="0" presId="urn:diagrams.loki3.com/VaryingWidthList"/>
    <dgm:cxn modelId="{1A9AE469-39C0-4C70-962A-036BD5BDE7A6}" type="presParOf" srcId="{9B7A9B35-3B82-4C4E-9D5D-292479657AE3}" destId="{98699753-C1EC-4D4C-BB88-9305A90860A7}" srcOrd="7" destOrd="0" presId="urn:diagrams.loki3.com/VaryingWidthList"/>
    <dgm:cxn modelId="{8509AEC0-E2F2-4D81-B70D-EAA2D12F36E6}" type="presParOf" srcId="{9B7A9B35-3B82-4C4E-9D5D-292479657AE3}" destId="{0D716E07-37C9-4525-B5C1-8E6D8E4B9741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0342262-F749-D84A-870A-1B18E3CAF1D7}" type="doc">
      <dgm:prSet loTypeId="urn:microsoft.com/office/officeart/2005/8/layout/default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A602EB9-3378-B64B-8FFF-FECC6ED9E88C}">
      <dgm:prSet phldrT="[Text]"/>
      <dgm:spPr/>
      <dgm:t>
        <a:bodyPr/>
        <a:lstStyle/>
        <a:p>
          <a:r>
            <a:rPr lang="en-US" dirty="0"/>
            <a:t>people</a:t>
          </a:r>
        </a:p>
      </dgm:t>
    </dgm:pt>
    <dgm:pt modelId="{8A10403E-08CB-2B4E-8E78-13569109A13A}" type="parTrans" cxnId="{A56CE777-DC44-D346-9ACB-0A5D370346D1}">
      <dgm:prSet/>
      <dgm:spPr/>
      <dgm:t>
        <a:bodyPr/>
        <a:lstStyle/>
        <a:p>
          <a:endParaRPr lang="en-US"/>
        </a:p>
      </dgm:t>
    </dgm:pt>
    <dgm:pt modelId="{01D0C936-03BB-AB43-AF0E-19FF55C6B06B}" type="sibTrans" cxnId="{A56CE777-DC44-D346-9ACB-0A5D370346D1}">
      <dgm:prSet/>
      <dgm:spPr/>
      <dgm:t>
        <a:bodyPr/>
        <a:lstStyle/>
        <a:p>
          <a:endParaRPr lang="en-US"/>
        </a:p>
      </dgm:t>
    </dgm:pt>
    <dgm:pt modelId="{D891CFF4-C08D-E247-8B15-274C35C3F60E}">
      <dgm:prSet/>
      <dgm:spPr/>
      <dgm:t>
        <a:bodyPr/>
        <a:lstStyle/>
        <a:p>
          <a:r>
            <a:rPr lang="en-US" dirty="0"/>
            <a:t>recreation</a:t>
          </a:r>
        </a:p>
      </dgm:t>
    </dgm:pt>
    <dgm:pt modelId="{EE0AB0CD-E154-D749-AF5A-12CB17891654}" type="parTrans" cxnId="{8BFB28AE-C2A0-4043-93A9-AB9736ED0AF9}">
      <dgm:prSet/>
      <dgm:spPr/>
      <dgm:t>
        <a:bodyPr/>
        <a:lstStyle/>
        <a:p>
          <a:endParaRPr lang="en-US"/>
        </a:p>
      </dgm:t>
    </dgm:pt>
    <dgm:pt modelId="{303F096C-B361-BC44-A811-6D1DE3189DB3}" type="sibTrans" cxnId="{8BFB28AE-C2A0-4043-93A9-AB9736ED0AF9}">
      <dgm:prSet/>
      <dgm:spPr/>
      <dgm:t>
        <a:bodyPr/>
        <a:lstStyle/>
        <a:p>
          <a:endParaRPr lang="en-US"/>
        </a:p>
      </dgm:t>
    </dgm:pt>
    <dgm:pt modelId="{2613D6F9-6FB5-9646-ADEA-E2542552730B}">
      <dgm:prSet phldrT="[Text]"/>
      <dgm:spPr/>
      <dgm:t>
        <a:bodyPr/>
        <a:lstStyle/>
        <a:p>
          <a:r>
            <a:rPr lang="en-US" dirty="0"/>
            <a:t>plant</a:t>
          </a:r>
        </a:p>
      </dgm:t>
    </dgm:pt>
    <dgm:pt modelId="{E249E977-32EC-C349-BDCE-515709FB9952}" type="parTrans" cxnId="{3BA73D61-CBD1-1541-BC0F-730EFD33F1A5}">
      <dgm:prSet/>
      <dgm:spPr/>
      <dgm:t>
        <a:bodyPr/>
        <a:lstStyle/>
        <a:p>
          <a:endParaRPr lang="en-US"/>
        </a:p>
      </dgm:t>
    </dgm:pt>
    <dgm:pt modelId="{E4235294-1705-B642-8D9D-CB708500312F}" type="sibTrans" cxnId="{3BA73D61-CBD1-1541-BC0F-730EFD33F1A5}">
      <dgm:prSet/>
      <dgm:spPr/>
      <dgm:t>
        <a:bodyPr/>
        <a:lstStyle/>
        <a:p>
          <a:endParaRPr lang="en-US"/>
        </a:p>
      </dgm:t>
    </dgm:pt>
    <dgm:pt modelId="{0F06DADB-7312-3A44-8F71-027E42A209A3}">
      <dgm:prSet phldrT="[Text]"/>
      <dgm:spPr/>
      <dgm:t>
        <a:bodyPr/>
        <a:lstStyle/>
        <a:p>
          <a:r>
            <a:rPr lang="en-US" dirty="0"/>
            <a:t>happy</a:t>
          </a:r>
        </a:p>
      </dgm:t>
    </dgm:pt>
    <dgm:pt modelId="{B18C2F36-E1ED-9442-9501-808B94288C9A}" type="parTrans" cxnId="{89DCBE94-8630-7B46-B090-69EDBF9D70B9}">
      <dgm:prSet/>
      <dgm:spPr/>
      <dgm:t>
        <a:bodyPr/>
        <a:lstStyle/>
        <a:p>
          <a:endParaRPr lang="en-US"/>
        </a:p>
      </dgm:t>
    </dgm:pt>
    <dgm:pt modelId="{D7A47E4D-00C2-FE46-B450-4319E1891757}" type="sibTrans" cxnId="{89DCBE94-8630-7B46-B090-69EDBF9D70B9}">
      <dgm:prSet/>
      <dgm:spPr/>
      <dgm:t>
        <a:bodyPr/>
        <a:lstStyle/>
        <a:p>
          <a:endParaRPr lang="en-US"/>
        </a:p>
      </dgm:t>
    </dgm:pt>
    <dgm:pt modelId="{D34A6737-1F2A-874D-AB22-ED507B39D296}">
      <dgm:prSet phldrT="[Text]"/>
      <dgm:spPr/>
      <dgm:t>
        <a:bodyPr/>
        <a:lstStyle/>
        <a:p>
          <a:r>
            <a:rPr lang="en-US" dirty="0"/>
            <a:t>mountain</a:t>
          </a:r>
        </a:p>
      </dgm:t>
    </dgm:pt>
    <dgm:pt modelId="{0757D668-447A-B74A-A810-049933138F57}" type="parTrans" cxnId="{28FA2E95-5429-EB45-88DA-DE97612E6505}">
      <dgm:prSet/>
      <dgm:spPr/>
      <dgm:t>
        <a:bodyPr/>
        <a:lstStyle/>
        <a:p>
          <a:endParaRPr lang="en-US"/>
        </a:p>
      </dgm:t>
    </dgm:pt>
    <dgm:pt modelId="{C85BBC67-827B-E840-B637-47B0647BD851}" type="sibTrans" cxnId="{28FA2E95-5429-EB45-88DA-DE97612E6505}">
      <dgm:prSet/>
      <dgm:spPr/>
      <dgm:t>
        <a:bodyPr/>
        <a:lstStyle/>
        <a:p>
          <a:endParaRPr lang="en-US"/>
        </a:p>
      </dgm:t>
    </dgm:pt>
    <dgm:pt modelId="{B5BA2B78-BE11-9D4D-A5A5-BA763E4F39DF}">
      <dgm:prSet phldrT="[Text]"/>
      <dgm:spPr/>
      <dgm:t>
        <a:bodyPr/>
        <a:lstStyle/>
        <a:p>
          <a:r>
            <a:rPr lang="en-US" dirty="0"/>
            <a:t>photography</a:t>
          </a:r>
        </a:p>
      </dgm:t>
    </dgm:pt>
    <dgm:pt modelId="{78336347-0600-A14E-AF19-8B49A66A88DF}" type="parTrans" cxnId="{81635E32-3362-3744-9F82-4F64B8951F7F}">
      <dgm:prSet/>
      <dgm:spPr/>
      <dgm:t>
        <a:bodyPr/>
        <a:lstStyle/>
        <a:p>
          <a:endParaRPr lang="en-US"/>
        </a:p>
      </dgm:t>
    </dgm:pt>
    <dgm:pt modelId="{D1F88FAB-A5F5-8241-942E-8DEBADDA016A}" type="sibTrans" cxnId="{81635E32-3362-3744-9F82-4F64B8951F7F}">
      <dgm:prSet/>
      <dgm:spPr/>
      <dgm:t>
        <a:bodyPr/>
        <a:lstStyle/>
        <a:p>
          <a:endParaRPr lang="en-US"/>
        </a:p>
      </dgm:t>
    </dgm:pt>
    <dgm:pt modelId="{FE00D86A-65A3-9243-AF98-D74358F0FB02}">
      <dgm:prSet phldrT="[Text]"/>
      <dgm:spPr/>
      <dgm:t>
        <a:bodyPr/>
        <a:lstStyle/>
        <a:p>
          <a:r>
            <a:rPr lang="en-US" dirty="0"/>
            <a:t>flash</a:t>
          </a:r>
        </a:p>
      </dgm:t>
    </dgm:pt>
    <dgm:pt modelId="{9D02A4FE-290E-244A-B4AD-7E70F9250449}" type="parTrans" cxnId="{20CD4BFC-8B50-0E49-85B2-24C7F0EF2841}">
      <dgm:prSet/>
      <dgm:spPr/>
      <dgm:t>
        <a:bodyPr/>
        <a:lstStyle/>
        <a:p>
          <a:endParaRPr lang="en-US"/>
        </a:p>
      </dgm:t>
    </dgm:pt>
    <dgm:pt modelId="{B74C9554-9567-3944-9C82-E7975A49430D}" type="sibTrans" cxnId="{20CD4BFC-8B50-0E49-85B2-24C7F0EF2841}">
      <dgm:prSet/>
      <dgm:spPr/>
      <dgm:t>
        <a:bodyPr/>
        <a:lstStyle/>
        <a:p>
          <a:endParaRPr lang="en-US"/>
        </a:p>
      </dgm:t>
    </dgm:pt>
    <dgm:pt modelId="{25AB4D51-D92E-8B48-9050-185D88478069}">
      <dgm:prSet phldrT="[Text]"/>
      <dgm:spPr/>
      <dgm:t>
        <a:bodyPr/>
        <a:lstStyle/>
        <a:p>
          <a:r>
            <a:rPr lang="en-US" dirty="0"/>
            <a:t>leisure</a:t>
          </a:r>
        </a:p>
      </dgm:t>
    </dgm:pt>
    <dgm:pt modelId="{C2A23A1E-2624-7547-A45F-3D0A6C4AD806}" type="parTrans" cxnId="{97B99151-9A3B-464E-8871-A2FFCA4C8E43}">
      <dgm:prSet/>
      <dgm:spPr/>
      <dgm:t>
        <a:bodyPr/>
        <a:lstStyle/>
        <a:p>
          <a:endParaRPr lang="en-US"/>
        </a:p>
      </dgm:t>
    </dgm:pt>
    <dgm:pt modelId="{B58EC136-0AC1-3D49-A670-56EFF84E5024}" type="sibTrans" cxnId="{97B99151-9A3B-464E-8871-A2FFCA4C8E43}">
      <dgm:prSet/>
      <dgm:spPr/>
      <dgm:t>
        <a:bodyPr/>
        <a:lstStyle/>
        <a:p>
          <a:endParaRPr lang="en-US"/>
        </a:p>
      </dgm:t>
    </dgm:pt>
    <dgm:pt modelId="{04BA0365-C140-014E-B16D-7ED5B16B23A7}">
      <dgm:prSet phldrT="[Text]"/>
      <dgm:spPr/>
      <dgm:t>
        <a:bodyPr/>
        <a:lstStyle/>
        <a:p>
          <a:r>
            <a:rPr lang="en-US" dirty="0"/>
            <a:t>smile</a:t>
          </a:r>
        </a:p>
      </dgm:t>
    </dgm:pt>
    <dgm:pt modelId="{EBA0E102-6DB6-8947-BBEA-2693C5ACCA4B}" type="parTrans" cxnId="{EFE9D255-DA7C-0843-98AF-A84906D5E5C6}">
      <dgm:prSet/>
      <dgm:spPr/>
      <dgm:t>
        <a:bodyPr/>
        <a:lstStyle/>
        <a:p>
          <a:endParaRPr lang="en-US"/>
        </a:p>
      </dgm:t>
    </dgm:pt>
    <dgm:pt modelId="{F9BA896E-7212-C748-B782-10C8E54EB1B3}" type="sibTrans" cxnId="{EFE9D255-DA7C-0843-98AF-A84906D5E5C6}">
      <dgm:prSet/>
      <dgm:spPr/>
      <dgm:t>
        <a:bodyPr/>
        <a:lstStyle/>
        <a:p>
          <a:endParaRPr lang="en-US"/>
        </a:p>
      </dgm:t>
    </dgm:pt>
    <dgm:pt modelId="{2DDF0423-AFBB-C64B-8E40-E36ED63E5F9C}">
      <dgm:prSet phldrT="[Text]"/>
      <dgm:spPr/>
      <dgm:t>
        <a:bodyPr/>
        <a:lstStyle/>
        <a:p>
          <a:r>
            <a:rPr lang="en-US" dirty="0"/>
            <a:t>body</a:t>
          </a:r>
        </a:p>
      </dgm:t>
    </dgm:pt>
    <dgm:pt modelId="{13AC0581-A2DC-5348-8AFA-5EC77C08AFCC}" type="parTrans" cxnId="{1A199671-2237-134B-9A6C-8C5CF6A12C8F}">
      <dgm:prSet/>
      <dgm:spPr/>
      <dgm:t>
        <a:bodyPr/>
        <a:lstStyle/>
        <a:p>
          <a:endParaRPr lang="en-US"/>
        </a:p>
      </dgm:t>
    </dgm:pt>
    <dgm:pt modelId="{3ECDC5D7-0174-AF49-9D33-4CD15C9DA95E}" type="sibTrans" cxnId="{1A199671-2237-134B-9A6C-8C5CF6A12C8F}">
      <dgm:prSet/>
      <dgm:spPr/>
      <dgm:t>
        <a:bodyPr/>
        <a:lstStyle/>
        <a:p>
          <a:endParaRPr lang="en-US"/>
        </a:p>
      </dgm:t>
    </dgm:pt>
    <dgm:pt modelId="{B9E5DFB2-A0A0-8C41-A1F3-63CF81897B99}">
      <dgm:prSet phldrT="[Text]"/>
      <dgm:spPr/>
      <dgm:t>
        <a:bodyPr/>
        <a:lstStyle/>
        <a:p>
          <a:r>
            <a:rPr lang="en-US" dirty="0"/>
            <a:t>sunlight</a:t>
          </a:r>
        </a:p>
      </dgm:t>
    </dgm:pt>
    <dgm:pt modelId="{1FF37023-37E9-7144-8CBA-7A484F1FFA05}" type="parTrans" cxnId="{C74EA39E-ED7B-844B-90AA-AAF517885301}">
      <dgm:prSet/>
      <dgm:spPr/>
      <dgm:t>
        <a:bodyPr/>
        <a:lstStyle/>
        <a:p>
          <a:endParaRPr lang="en-US"/>
        </a:p>
      </dgm:t>
    </dgm:pt>
    <dgm:pt modelId="{0804173F-EABC-9845-98FB-C3B7CB274677}" type="sibTrans" cxnId="{C74EA39E-ED7B-844B-90AA-AAF517885301}">
      <dgm:prSet/>
      <dgm:spPr/>
      <dgm:t>
        <a:bodyPr/>
        <a:lstStyle/>
        <a:p>
          <a:endParaRPr lang="en-US"/>
        </a:p>
      </dgm:t>
    </dgm:pt>
    <dgm:pt modelId="{74172DC0-41CF-B343-ADDD-2DD16C231380}">
      <dgm:prSet phldrT="[Text]"/>
      <dgm:spPr/>
      <dgm:t>
        <a:bodyPr/>
        <a:lstStyle/>
        <a:p>
          <a:r>
            <a:rPr lang="en-US" dirty="0"/>
            <a:t>beach</a:t>
          </a:r>
        </a:p>
      </dgm:t>
    </dgm:pt>
    <dgm:pt modelId="{CECEBA2F-E8C0-F840-9B70-F60D6A822190}" type="parTrans" cxnId="{D497F622-911D-4947-91EF-8802E9E2BF5C}">
      <dgm:prSet/>
      <dgm:spPr/>
      <dgm:t>
        <a:bodyPr/>
        <a:lstStyle/>
        <a:p>
          <a:endParaRPr lang="en-US"/>
        </a:p>
      </dgm:t>
    </dgm:pt>
    <dgm:pt modelId="{FF9B63A2-E537-A34D-B996-9D782A0FB207}" type="sibTrans" cxnId="{D497F622-911D-4947-91EF-8802E9E2BF5C}">
      <dgm:prSet/>
      <dgm:spPr/>
      <dgm:t>
        <a:bodyPr/>
        <a:lstStyle/>
        <a:p>
          <a:endParaRPr lang="en-US"/>
        </a:p>
      </dgm:t>
    </dgm:pt>
    <dgm:pt modelId="{634ABAF7-24D6-E845-9F47-B970A46AE537}">
      <dgm:prSet phldrT="[Text]"/>
      <dgm:spPr/>
      <dgm:t>
        <a:bodyPr/>
        <a:lstStyle/>
        <a:p>
          <a:r>
            <a:rPr lang="en-US" dirty="0"/>
            <a:t>gesture</a:t>
          </a:r>
        </a:p>
      </dgm:t>
    </dgm:pt>
    <dgm:pt modelId="{CDDB2077-729E-AC47-B108-C324BB43847E}" type="parTrans" cxnId="{2742199F-74D9-964C-9869-0E332D27CCA3}">
      <dgm:prSet/>
      <dgm:spPr/>
      <dgm:t>
        <a:bodyPr/>
        <a:lstStyle/>
        <a:p>
          <a:endParaRPr lang="en-US"/>
        </a:p>
      </dgm:t>
    </dgm:pt>
    <dgm:pt modelId="{4F0755AC-178F-CB4A-80CA-6D11CEE6A919}" type="sibTrans" cxnId="{2742199F-74D9-964C-9869-0E332D27CCA3}">
      <dgm:prSet/>
      <dgm:spPr/>
      <dgm:t>
        <a:bodyPr/>
        <a:lstStyle/>
        <a:p>
          <a:endParaRPr lang="en-US"/>
        </a:p>
      </dgm:t>
    </dgm:pt>
    <dgm:pt modelId="{5F8933CF-76BE-1C48-9C93-C7D330436A1A}">
      <dgm:prSet/>
      <dgm:spPr/>
      <dgm:t>
        <a:bodyPr/>
        <a:lstStyle/>
        <a:p>
          <a:r>
            <a:rPr lang="en-US" dirty="0"/>
            <a:t>highland</a:t>
          </a:r>
        </a:p>
      </dgm:t>
    </dgm:pt>
    <dgm:pt modelId="{9D6AC98A-D29F-9740-BD48-6607B3F9B4FB}" type="parTrans" cxnId="{B84F2C16-83F3-9D4E-85BC-84E801CF7F03}">
      <dgm:prSet/>
      <dgm:spPr/>
      <dgm:t>
        <a:bodyPr/>
        <a:lstStyle/>
        <a:p>
          <a:endParaRPr lang="en-US"/>
        </a:p>
      </dgm:t>
    </dgm:pt>
    <dgm:pt modelId="{2E0C2B22-1BC3-BF44-BF52-D2AE56473507}" type="sibTrans" cxnId="{B84F2C16-83F3-9D4E-85BC-84E801CF7F03}">
      <dgm:prSet/>
      <dgm:spPr/>
      <dgm:t>
        <a:bodyPr/>
        <a:lstStyle/>
        <a:p>
          <a:endParaRPr lang="en-US"/>
        </a:p>
      </dgm:t>
    </dgm:pt>
    <dgm:pt modelId="{8E6384E4-1C4E-5244-BA93-487B547ECFE9}">
      <dgm:prSet/>
      <dgm:spPr/>
      <dgm:t>
        <a:bodyPr/>
        <a:lstStyle/>
        <a:p>
          <a:r>
            <a:rPr lang="en-US" dirty="0"/>
            <a:t>head</a:t>
          </a:r>
        </a:p>
      </dgm:t>
    </dgm:pt>
    <dgm:pt modelId="{7520D90B-D105-284F-BD3C-003B11BB4B7D}" type="parTrans" cxnId="{77044636-0A5D-134E-A164-B5B5808FD2C6}">
      <dgm:prSet/>
      <dgm:spPr/>
      <dgm:t>
        <a:bodyPr/>
        <a:lstStyle/>
        <a:p>
          <a:endParaRPr lang="en-US"/>
        </a:p>
      </dgm:t>
    </dgm:pt>
    <dgm:pt modelId="{21BE7D5C-6BAC-2949-B18A-10DA3FEE364D}" type="sibTrans" cxnId="{77044636-0A5D-134E-A164-B5B5808FD2C6}">
      <dgm:prSet/>
      <dgm:spPr/>
      <dgm:t>
        <a:bodyPr/>
        <a:lstStyle/>
        <a:p>
          <a:endParaRPr lang="en-US"/>
        </a:p>
      </dgm:t>
    </dgm:pt>
    <dgm:pt modelId="{AD99E7BA-A871-BE4D-AED5-255DC817EB9B}">
      <dgm:prSet/>
      <dgm:spPr/>
      <dgm:t>
        <a:bodyPr/>
        <a:lstStyle/>
        <a:p>
          <a:r>
            <a:rPr lang="en-US" dirty="0"/>
            <a:t>flower</a:t>
          </a:r>
        </a:p>
      </dgm:t>
    </dgm:pt>
    <dgm:pt modelId="{EDED46A7-B3B5-3349-A78C-6F1056AD9E8E}" type="parTrans" cxnId="{12BC86E2-3D42-F74C-BFDC-7E360A7F33E9}">
      <dgm:prSet/>
      <dgm:spPr/>
      <dgm:t>
        <a:bodyPr/>
        <a:lstStyle/>
        <a:p>
          <a:endParaRPr lang="en-US"/>
        </a:p>
      </dgm:t>
    </dgm:pt>
    <dgm:pt modelId="{EFA6CE9D-DCCF-2A4C-B1FD-CD714F3A1907}" type="sibTrans" cxnId="{12BC86E2-3D42-F74C-BFDC-7E360A7F33E9}">
      <dgm:prSet/>
      <dgm:spPr/>
      <dgm:t>
        <a:bodyPr/>
        <a:lstStyle/>
        <a:p>
          <a:endParaRPr lang="en-US"/>
        </a:p>
      </dgm:t>
    </dgm:pt>
    <dgm:pt modelId="{37068A95-A784-8845-8304-41E80C92FD41}" type="pres">
      <dgm:prSet presAssocID="{20342262-F749-D84A-870A-1B18E3CAF1D7}" presName="diagram" presStyleCnt="0">
        <dgm:presLayoutVars>
          <dgm:dir/>
          <dgm:resizeHandles val="exact"/>
        </dgm:presLayoutVars>
      </dgm:prSet>
      <dgm:spPr/>
    </dgm:pt>
    <dgm:pt modelId="{1AD4CE30-5507-3D4D-A9FF-314EBDDF7AEF}" type="pres">
      <dgm:prSet presAssocID="{EA602EB9-3378-B64B-8FFF-FECC6ED9E88C}" presName="node" presStyleLbl="node1" presStyleIdx="0" presStyleCnt="16">
        <dgm:presLayoutVars>
          <dgm:bulletEnabled val="1"/>
        </dgm:presLayoutVars>
      </dgm:prSet>
      <dgm:spPr/>
    </dgm:pt>
    <dgm:pt modelId="{88E7752A-CF62-344A-9D89-5F2F351F6D3E}" type="pres">
      <dgm:prSet presAssocID="{01D0C936-03BB-AB43-AF0E-19FF55C6B06B}" presName="sibTrans" presStyleCnt="0"/>
      <dgm:spPr/>
    </dgm:pt>
    <dgm:pt modelId="{FBC0CF63-4D53-A043-946F-58CBF62DF396}" type="pres">
      <dgm:prSet presAssocID="{2613D6F9-6FB5-9646-ADEA-E2542552730B}" presName="node" presStyleLbl="node1" presStyleIdx="1" presStyleCnt="16">
        <dgm:presLayoutVars>
          <dgm:bulletEnabled val="1"/>
        </dgm:presLayoutVars>
      </dgm:prSet>
      <dgm:spPr/>
    </dgm:pt>
    <dgm:pt modelId="{C35A3139-D155-F54D-AEFF-5FCB6051AF0A}" type="pres">
      <dgm:prSet presAssocID="{E4235294-1705-B642-8D9D-CB708500312F}" presName="sibTrans" presStyleCnt="0"/>
      <dgm:spPr/>
    </dgm:pt>
    <dgm:pt modelId="{F3F9C52A-3CA0-1848-9B6C-33FAC4DB9FE4}" type="pres">
      <dgm:prSet presAssocID="{0F06DADB-7312-3A44-8F71-027E42A209A3}" presName="node" presStyleLbl="node1" presStyleIdx="2" presStyleCnt="16">
        <dgm:presLayoutVars>
          <dgm:bulletEnabled val="1"/>
        </dgm:presLayoutVars>
      </dgm:prSet>
      <dgm:spPr/>
    </dgm:pt>
    <dgm:pt modelId="{8977EBC8-0512-0348-972A-B932EF5F3ABE}" type="pres">
      <dgm:prSet presAssocID="{D7A47E4D-00C2-FE46-B450-4319E1891757}" presName="sibTrans" presStyleCnt="0"/>
      <dgm:spPr/>
    </dgm:pt>
    <dgm:pt modelId="{9F8AE38E-1B2D-1342-A686-0F8E31BFC161}" type="pres">
      <dgm:prSet presAssocID="{D34A6737-1F2A-874D-AB22-ED507B39D296}" presName="node" presStyleLbl="node1" presStyleIdx="3" presStyleCnt="16">
        <dgm:presLayoutVars>
          <dgm:bulletEnabled val="1"/>
        </dgm:presLayoutVars>
      </dgm:prSet>
      <dgm:spPr/>
    </dgm:pt>
    <dgm:pt modelId="{D1602473-03E9-FA47-B4C5-CBC2BF36BD74}" type="pres">
      <dgm:prSet presAssocID="{C85BBC67-827B-E840-B637-47B0647BD851}" presName="sibTrans" presStyleCnt="0"/>
      <dgm:spPr/>
    </dgm:pt>
    <dgm:pt modelId="{BD359196-DBF7-6545-A190-C4551049FC3D}" type="pres">
      <dgm:prSet presAssocID="{B5BA2B78-BE11-9D4D-A5A5-BA763E4F39DF}" presName="node" presStyleLbl="node1" presStyleIdx="4" presStyleCnt="16">
        <dgm:presLayoutVars>
          <dgm:bulletEnabled val="1"/>
        </dgm:presLayoutVars>
      </dgm:prSet>
      <dgm:spPr/>
    </dgm:pt>
    <dgm:pt modelId="{A6B9D5F8-1B0C-E447-8268-4BD2C473DF40}" type="pres">
      <dgm:prSet presAssocID="{D1F88FAB-A5F5-8241-942E-8DEBADDA016A}" presName="sibTrans" presStyleCnt="0"/>
      <dgm:spPr/>
    </dgm:pt>
    <dgm:pt modelId="{13576D68-BC9E-3147-921A-696F91B0918F}" type="pres">
      <dgm:prSet presAssocID="{FE00D86A-65A3-9243-AF98-D74358F0FB02}" presName="node" presStyleLbl="node1" presStyleIdx="5" presStyleCnt="16">
        <dgm:presLayoutVars>
          <dgm:bulletEnabled val="1"/>
        </dgm:presLayoutVars>
      </dgm:prSet>
      <dgm:spPr/>
    </dgm:pt>
    <dgm:pt modelId="{E3621A6F-9CEC-A346-9FFE-A6273262EF47}" type="pres">
      <dgm:prSet presAssocID="{B74C9554-9567-3944-9C82-E7975A49430D}" presName="sibTrans" presStyleCnt="0"/>
      <dgm:spPr/>
    </dgm:pt>
    <dgm:pt modelId="{89AB7F57-1D8F-7148-9CFE-39842AAD3EC3}" type="pres">
      <dgm:prSet presAssocID="{25AB4D51-D92E-8B48-9050-185D88478069}" presName="node" presStyleLbl="node1" presStyleIdx="6" presStyleCnt="16">
        <dgm:presLayoutVars>
          <dgm:bulletEnabled val="1"/>
        </dgm:presLayoutVars>
      </dgm:prSet>
      <dgm:spPr/>
    </dgm:pt>
    <dgm:pt modelId="{C7A209EC-3EC4-F54B-AE2A-DC792B0EF73C}" type="pres">
      <dgm:prSet presAssocID="{B58EC136-0AC1-3D49-A670-56EFF84E5024}" presName="sibTrans" presStyleCnt="0"/>
      <dgm:spPr/>
    </dgm:pt>
    <dgm:pt modelId="{A721E3A8-6E45-214F-85D3-2E0EBE037C7C}" type="pres">
      <dgm:prSet presAssocID="{04BA0365-C140-014E-B16D-7ED5B16B23A7}" presName="node" presStyleLbl="node1" presStyleIdx="7" presStyleCnt="16">
        <dgm:presLayoutVars>
          <dgm:bulletEnabled val="1"/>
        </dgm:presLayoutVars>
      </dgm:prSet>
      <dgm:spPr/>
    </dgm:pt>
    <dgm:pt modelId="{1C07EAA4-E613-5845-AE8E-472095A2C549}" type="pres">
      <dgm:prSet presAssocID="{F9BA896E-7212-C748-B782-10C8E54EB1B3}" presName="sibTrans" presStyleCnt="0"/>
      <dgm:spPr/>
    </dgm:pt>
    <dgm:pt modelId="{BF3EF222-0A97-5B46-8746-3D8424A3518A}" type="pres">
      <dgm:prSet presAssocID="{2DDF0423-AFBB-C64B-8E40-E36ED63E5F9C}" presName="node" presStyleLbl="node1" presStyleIdx="8" presStyleCnt="16">
        <dgm:presLayoutVars>
          <dgm:bulletEnabled val="1"/>
        </dgm:presLayoutVars>
      </dgm:prSet>
      <dgm:spPr/>
    </dgm:pt>
    <dgm:pt modelId="{6648C3AE-EC9C-6445-AA47-58D10BD200DC}" type="pres">
      <dgm:prSet presAssocID="{3ECDC5D7-0174-AF49-9D33-4CD15C9DA95E}" presName="sibTrans" presStyleCnt="0"/>
      <dgm:spPr/>
    </dgm:pt>
    <dgm:pt modelId="{19FBC79F-BF7F-9545-AB4B-7A93A55E3C23}" type="pres">
      <dgm:prSet presAssocID="{B9E5DFB2-A0A0-8C41-A1F3-63CF81897B99}" presName="node" presStyleLbl="node1" presStyleIdx="9" presStyleCnt="16">
        <dgm:presLayoutVars>
          <dgm:bulletEnabled val="1"/>
        </dgm:presLayoutVars>
      </dgm:prSet>
      <dgm:spPr/>
    </dgm:pt>
    <dgm:pt modelId="{7968D1C2-7D74-AB4C-A8E0-D8DAB41D7CE6}" type="pres">
      <dgm:prSet presAssocID="{0804173F-EABC-9845-98FB-C3B7CB274677}" presName="sibTrans" presStyleCnt="0"/>
      <dgm:spPr/>
    </dgm:pt>
    <dgm:pt modelId="{0364F07C-21A3-C148-A730-DAF4E6C113EB}" type="pres">
      <dgm:prSet presAssocID="{74172DC0-41CF-B343-ADDD-2DD16C231380}" presName="node" presStyleLbl="node1" presStyleIdx="10" presStyleCnt="16">
        <dgm:presLayoutVars>
          <dgm:bulletEnabled val="1"/>
        </dgm:presLayoutVars>
      </dgm:prSet>
      <dgm:spPr/>
    </dgm:pt>
    <dgm:pt modelId="{ABD72498-2C72-C740-9914-7C219A4C4D02}" type="pres">
      <dgm:prSet presAssocID="{FF9B63A2-E537-A34D-B996-9D782A0FB207}" presName="sibTrans" presStyleCnt="0"/>
      <dgm:spPr/>
    </dgm:pt>
    <dgm:pt modelId="{D8AE5AA0-FCC2-2D45-874B-2DE99B083785}" type="pres">
      <dgm:prSet presAssocID="{634ABAF7-24D6-E845-9F47-B970A46AE537}" presName="node" presStyleLbl="node1" presStyleIdx="11" presStyleCnt="16">
        <dgm:presLayoutVars>
          <dgm:bulletEnabled val="1"/>
        </dgm:presLayoutVars>
      </dgm:prSet>
      <dgm:spPr/>
    </dgm:pt>
    <dgm:pt modelId="{C8A8BFEB-AA49-FD4B-B62D-868584565965}" type="pres">
      <dgm:prSet presAssocID="{4F0755AC-178F-CB4A-80CA-6D11CEE6A919}" presName="sibTrans" presStyleCnt="0"/>
      <dgm:spPr/>
    </dgm:pt>
    <dgm:pt modelId="{C8CC8BF6-0D65-3B4A-949F-AA444C3FA06C}" type="pres">
      <dgm:prSet presAssocID="{D891CFF4-C08D-E247-8B15-274C35C3F60E}" presName="node" presStyleLbl="node1" presStyleIdx="12" presStyleCnt="16">
        <dgm:presLayoutVars>
          <dgm:bulletEnabled val="1"/>
        </dgm:presLayoutVars>
      </dgm:prSet>
      <dgm:spPr/>
    </dgm:pt>
    <dgm:pt modelId="{5F779171-DA3A-1947-B0A0-8BB795B6DA4C}" type="pres">
      <dgm:prSet presAssocID="{303F096C-B361-BC44-A811-6D1DE3189DB3}" presName="sibTrans" presStyleCnt="0"/>
      <dgm:spPr/>
    </dgm:pt>
    <dgm:pt modelId="{A03942A4-C5DB-5A48-A320-EF51C957BABC}" type="pres">
      <dgm:prSet presAssocID="{5F8933CF-76BE-1C48-9C93-C7D330436A1A}" presName="node" presStyleLbl="node1" presStyleIdx="13" presStyleCnt="16">
        <dgm:presLayoutVars>
          <dgm:bulletEnabled val="1"/>
        </dgm:presLayoutVars>
      </dgm:prSet>
      <dgm:spPr/>
    </dgm:pt>
    <dgm:pt modelId="{F8E9EAFC-4A06-5746-9495-A10CBB56925D}" type="pres">
      <dgm:prSet presAssocID="{2E0C2B22-1BC3-BF44-BF52-D2AE56473507}" presName="sibTrans" presStyleCnt="0"/>
      <dgm:spPr/>
    </dgm:pt>
    <dgm:pt modelId="{CD133C49-09D3-EA4B-A04C-EBB7897D5E06}" type="pres">
      <dgm:prSet presAssocID="{8E6384E4-1C4E-5244-BA93-487B547ECFE9}" presName="node" presStyleLbl="node1" presStyleIdx="14" presStyleCnt="16">
        <dgm:presLayoutVars>
          <dgm:bulletEnabled val="1"/>
        </dgm:presLayoutVars>
      </dgm:prSet>
      <dgm:spPr/>
    </dgm:pt>
    <dgm:pt modelId="{A6E183C5-CB08-7746-B404-05930BDAB61F}" type="pres">
      <dgm:prSet presAssocID="{21BE7D5C-6BAC-2949-B18A-10DA3FEE364D}" presName="sibTrans" presStyleCnt="0"/>
      <dgm:spPr/>
    </dgm:pt>
    <dgm:pt modelId="{96AD83AF-96C0-F341-B240-9CCBD771F690}" type="pres">
      <dgm:prSet presAssocID="{AD99E7BA-A871-BE4D-AED5-255DC817EB9B}" presName="node" presStyleLbl="node1" presStyleIdx="15" presStyleCnt="16">
        <dgm:presLayoutVars>
          <dgm:bulletEnabled val="1"/>
        </dgm:presLayoutVars>
      </dgm:prSet>
      <dgm:spPr/>
    </dgm:pt>
  </dgm:ptLst>
  <dgm:cxnLst>
    <dgm:cxn modelId="{76185306-63D8-1748-B109-30A7234D354F}" type="presOf" srcId="{634ABAF7-24D6-E845-9F47-B970A46AE537}" destId="{D8AE5AA0-FCC2-2D45-874B-2DE99B083785}" srcOrd="0" destOrd="0" presId="urn:microsoft.com/office/officeart/2005/8/layout/default"/>
    <dgm:cxn modelId="{B84F2C16-83F3-9D4E-85BC-84E801CF7F03}" srcId="{20342262-F749-D84A-870A-1B18E3CAF1D7}" destId="{5F8933CF-76BE-1C48-9C93-C7D330436A1A}" srcOrd="13" destOrd="0" parTransId="{9D6AC98A-D29F-9740-BD48-6607B3F9B4FB}" sibTransId="{2E0C2B22-1BC3-BF44-BF52-D2AE56473507}"/>
    <dgm:cxn modelId="{B9B9A61A-2E42-E64A-8655-10CA51039B52}" type="presOf" srcId="{2DDF0423-AFBB-C64B-8E40-E36ED63E5F9C}" destId="{BF3EF222-0A97-5B46-8746-3D8424A3518A}" srcOrd="0" destOrd="0" presId="urn:microsoft.com/office/officeart/2005/8/layout/default"/>
    <dgm:cxn modelId="{D497F622-911D-4947-91EF-8802E9E2BF5C}" srcId="{20342262-F749-D84A-870A-1B18E3CAF1D7}" destId="{74172DC0-41CF-B343-ADDD-2DD16C231380}" srcOrd="10" destOrd="0" parTransId="{CECEBA2F-E8C0-F840-9B70-F60D6A822190}" sibTransId="{FF9B63A2-E537-A34D-B996-9D782A0FB207}"/>
    <dgm:cxn modelId="{81635E32-3362-3744-9F82-4F64B8951F7F}" srcId="{20342262-F749-D84A-870A-1B18E3CAF1D7}" destId="{B5BA2B78-BE11-9D4D-A5A5-BA763E4F39DF}" srcOrd="4" destOrd="0" parTransId="{78336347-0600-A14E-AF19-8B49A66A88DF}" sibTransId="{D1F88FAB-A5F5-8241-942E-8DEBADDA016A}"/>
    <dgm:cxn modelId="{77044636-0A5D-134E-A164-B5B5808FD2C6}" srcId="{20342262-F749-D84A-870A-1B18E3CAF1D7}" destId="{8E6384E4-1C4E-5244-BA93-487B547ECFE9}" srcOrd="14" destOrd="0" parTransId="{7520D90B-D105-284F-BD3C-003B11BB4B7D}" sibTransId="{21BE7D5C-6BAC-2949-B18A-10DA3FEE364D}"/>
    <dgm:cxn modelId="{3F8AD541-29B9-3A48-9C96-198F4669A19D}" type="presOf" srcId="{EA602EB9-3378-B64B-8FFF-FECC6ED9E88C}" destId="{1AD4CE30-5507-3D4D-A9FF-314EBDDF7AEF}" srcOrd="0" destOrd="0" presId="urn:microsoft.com/office/officeart/2005/8/layout/default"/>
    <dgm:cxn modelId="{D72BF441-5DF6-6C43-9193-4FECA74AEC90}" type="presOf" srcId="{FE00D86A-65A3-9243-AF98-D74358F0FB02}" destId="{13576D68-BC9E-3147-921A-696F91B0918F}" srcOrd="0" destOrd="0" presId="urn:microsoft.com/office/officeart/2005/8/layout/default"/>
    <dgm:cxn modelId="{375DF045-7AF0-5049-BB0F-029B7A1CA064}" type="presOf" srcId="{D34A6737-1F2A-874D-AB22-ED507B39D296}" destId="{9F8AE38E-1B2D-1342-A686-0F8E31BFC161}" srcOrd="0" destOrd="0" presId="urn:microsoft.com/office/officeart/2005/8/layout/default"/>
    <dgm:cxn modelId="{97B99151-9A3B-464E-8871-A2FFCA4C8E43}" srcId="{20342262-F749-D84A-870A-1B18E3CAF1D7}" destId="{25AB4D51-D92E-8B48-9050-185D88478069}" srcOrd="6" destOrd="0" parTransId="{C2A23A1E-2624-7547-A45F-3D0A6C4AD806}" sibTransId="{B58EC136-0AC1-3D49-A670-56EFF84E5024}"/>
    <dgm:cxn modelId="{EFE9D255-DA7C-0843-98AF-A84906D5E5C6}" srcId="{20342262-F749-D84A-870A-1B18E3CAF1D7}" destId="{04BA0365-C140-014E-B16D-7ED5B16B23A7}" srcOrd="7" destOrd="0" parTransId="{EBA0E102-6DB6-8947-BBEA-2693C5ACCA4B}" sibTransId="{F9BA896E-7212-C748-B782-10C8E54EB1B3}"/>
    <dgm:cxn modelId="{FBF1B85B-E763-CD42-9FE1-6E4BF76D545C}" type="presOf" srcId="{25AB4D51-D92E-8B48-9050-185D88478069}" destId="{89AB7F57-1D8F-7148-9CFE-39842AAD3EC3}" srcOrd="0" destOrd="0" presId="urn:microsoft.com/office/officeart/2005/8/layout/default"/>
    <dgm:cxn modelId="{3BA73D61-CBD1-1541-BC0F-730EFD33F1A5}" srcId="{20342262-F749-D84A-870A-1B18E3CAF1D7}" destId="{2613D6F9-6FB5-9646-ADEA-E2542552730B}" srcOrd="1" destOrd="0" parTransId="{E249E977-32EC-C349-BDCE-515709FB9952}" sibTransId="{E4235294-1705-B642-8D9D-CB708500312F}"/>
    <dgm:cxn modelId="{7F89486E-5676-DA4D-89B1-43E9248E6910}" type="presOf" srcId="{04BA0365-C140-014E-B16D-7ED5B16B23A7}" destId="{A721E3A8-6E45-214F-85D3-2E0EBE037C7C}" srcOrd="0" destOrd="0" presId="urn:microsoft.com/office/officeart/2005/8/layout/default"/>
    <dgm:cxn modelId="{1A199671-2237-134B-9A6C-8C5CF6A12C8F}" srcId="{20342262-F749-D84A-870A-1B18E3CAF1D7}" destId="{2DDF0423-AFBB-C64B-8E40-E36ED63E5F9C}" srcOrd="8" destOrd="0" parTransId="{13AC0581-A2DC-5348-8AFA-5EC77C08AFCC}" sibTransId="{3ECDC5D7-0174-AF49-9D33-4CD15C9DA95E}"/>
    <dgm:cxn modelId="{DC4D5376-2633-5E4D-94BE-4234DCD770DB}" type="presOf" srcId="{5F8933CF-76BE-1C48-9C93-C7D330436A1A}" destId="{A03942A4-C5DB-5A48-A320-EF51C957BABC}" srcOrd="0" destOrd="0" presId="urn:microsoft.com/office/officeart/2005/8/layout/default"/>
    <dgm:cxn modelId="{A56CE777-DC44-D346-9ACB-0A5D370346D1}" srcId="{20342262-F749-D84A-870A-1B18E3CAF1D7}" destId="{EA602EB9-3378-B64B-8FFF-FECC6ED9E88C}" srcOrd="0" destOrd="0" parTransId="{8A10403E-08CB-2B4E-8E78-13569109A13A}" sibTransId="{01D0C936-03BB-AB43-AF0E-19FF55C6B06B}"/>
    <dgm:cxn modelId="{89DCBE94-8630-7B46-B090-69EDBF9D70B9}" srcId="{20342262-F749-D84A-870A-1B18E3CAF1D7}" destId="{0F06DADB-7312-3A44-8F71-027E42A209A3}" srcOrd="2" destOrd="0" parTransId="{B18C2F36-E1ED-9442-9501-808B94288C9A}" sibTransId="{D7A47E4D-00C2-FE46-B450-4319E1891757}"/>
    <dgm:cxn modelId="{28FA2E95-5429-EB45-88DA-DE97612E6505}" srcId="{20342262-F749-D84A-870A-1B18E3CAF1D7}" destId="{D34A6737-1F2A-874D-AB22-ED507B39D296}" srcOrd="3" destOrd="0" parTransId="{0757D668-447A-B74A-A810-049933138F57}" sibTransId="{C85BBC67-827B-E840-B637-47B0647BD851}"/>
    <dgm:cxn modelId="{AA982F9B-91B3-BF4D-BE4A-AC5F35EF822D}" type="presOf" srcId="{D891CFF4-C08D-E247-8B15-274C35C3F60E}" destId="{C8CC8BF6-0D65-3B4A-949F-AA444C3FA06C}" srcOrd="0" destOrd="0" presId="urn:microsoft.com/office/officeart/2005/8/layout/default"/>
    <dgm:cxn modelId="{A1AA309E-2C45-D849-B966-CE28B73BB07E}" type="presOf" srcId="{0F06DADB-7312-3A44-8F71-027E42A209A3}" destId="{F3F9C52A-3CA0-1848-9B6C-33FAC4DB9FE4}" srcOrd="0" destOrd="0" presId="urn:microsoft.com/office/officeart/2005/8/layout/default"/>
    <dgm:cxn modelId="{C74EA39E-ED7B-844B-90AA-AAF517885301}" srcId="{20342262-F749-D84A-870A-1B18E3CAF1D7}" destId="{B9E5DFB2-A0A0-8C41-A1F3-63CF81897B99}" srcOrd="9" destOrd="0" parTransId="{1FF37023-37E9-7144-8CBA-7A484F1FFA05}" sibTransId="{0804173F-EABC-9845-98FB-C3B7CB274677}"/>
    <dgm:cxn modelId="{2742199F-74D9-964C-9869-0E332D27CCA3}" srcId="{20342262-F749-D84A-870A-1B18E3CAF1D7}" destId="{634ABAF7-24D6-E845-9F47-B970A46AE537}" srcOrd="11" destOrd="0" parTransId="{CDDB2077-729E-AC47-B108-C324BB43847E}" sibTransId="{4F0755AC-178F-CB4A-80CA-6D11CEE6A919}"/>
    <dgm:cxn modelId="{D790A4A9-5839-4346-BC8B-1959B6EBA5AC}" type="presOf" srcId="{74172DC0-41CF-B343-ADDD-2DD16C231380}" destId="{0364F07C-21A3-C148-A730-DAF4E6C113EB}" srcOrd="0" destOrd="0" presId="urn:microsoft.com/office/officeart/2005/8/layout/default"/>
    <dgm:cxn modelId="{8BFB28AE-C2A0-4043-93A9-AB9736ED0AF9}" srcId="{20342262-F749-D84A-870A-1B18E3CAF1D7}" destId="{D891CFF4-C08D-E247-8B15-274C35C3F60E}" srcOrd="12" destOrd="0" parTransId="{EE0AB0CD-E154-D749-AF5A-12CB17891654}" sibTransId="{303F096C-B361-BC44-A811-6D1DE3189DB3}"/>
    <dgm:cxn modelId="{363027BE-FB00-0C48-A2BE-CDAB41C3DE9C}" type="presOf" srcId="{8E6384E4-1C4E-5244-BA93-487B547ECFE9}" destId="{CD133C49-09D3-EA4B-A04C-EBB7897D5E06}" srcOrd="0" destOrd="0" presId="urn:microsoft.com/office/officeart/2005/8/layout/default"/>
    <dgm:cxn modelId="{12BC86E2-3D42-F74C-BFDC-7E360A7F33E9}" srcId="{20342262-F749-D84A-870A-1B18E3CAF1D7}" destId="{AD99E7BA-A871-BE4D-AED5-255DC817EB9B}" srcOrd="15" destOrd="0" parTransId="{EDED46A7-B3B5-3349-A78C-6F1056AD9E8E}" sibTransId="{EFA6CE9D-DCCF-2A4C-B1FD-CD714F3A1907}"/>
    <dgm:cxn modelId="{08AC67E3-60D1-B34C-B8FF-2F44047FE59B}" type="presOf" srcId="{B5BA2B78-BE11-9D4D-A5A5-BA763E4F39DF}" destId="{BD359196-DBF7-6545-A190-C4551049FC3D}" srcOrd="0" destOrd="0" presId="urn:microsoft.com/office/officeart/2005/8/layout/default"/>
    <dgm:cxn modelId="{8D0207E4-E74E-874B-B72B-BD5589F4B999}" type="presOf" srcId="{B9E5DFB2-A0A0-8C41-A1F3-63CF81897B99}" destId="{19FBC79F-BF7F-9545-AB4B-7A93A55E3C23}" srcOrd="0" destOrd="0" presId="urn:microsoft.com/office/officeart/2005/8/layout/default"/>
    <dgm:cxn modelId="{67876FE8-468F-0247-9FE1-A33B0872DAAB}" type="presOf" srcId="{2613D6F9-6FB5-9646-ADEA-E2542552730B}" destId="{FBC0CF63-4D53-A043-946F-58CBF62DF396}" srcOrd="0" destOrd="0" presId="urn:microsoft.com/office/officeart/2005/8/layout/default"/>
    <dgm:cxn modelId="{D2169FF8-DBD8-5646-BC2D-818D66C4367D}" type="presOf" srcId="{20342262-F749-D84A-870A-1B18E3CAF1D7}" destId="{37068A95-A784-8845-8304-41E80C92FD41}" srcOrd="0" destOrd="0" presId="urn:microsoft.com/office/officeart/2005/8/layout/default"/>
    <dgm:cxn modelId="{20CD4BFC-8B50-0E49-85B2-24C7F0EF2841}" srcId="{20342262-F749-D84A-870A-1B18E3CAF1D7}" destId="{FE00D86A-65A3-9243-AF98-D74358F0FB02}" srcOrd="5" destOrd="0" parTransId="{9D02A4FE-290E-244A-B4AD-7E70F9250449}" sibTransId="{B74C9554-9567-3944-9C82-E7975A49430D}"/>
    <dgm:cxn modelId="{D37559FF-8CFB-0F40-AF6F-F779DA9BD7D0}" type="presOf" srcId="{AD99E7BA-A871-BE4D-AED5-255DC817EB9B}" destId="{96AD83AF-96C0-F341-B240-9CCBD771F690}" srcOrd="0" destOrd="0" presId="urn:microsoft.com/office/officeart/2005/8/layout/default"/>
    <dgm:cxn modelId="{CA5A5250-2741-F64B-A857-9AC4AB43725D}" type="presParOf" srcId="{37068A95-A784-8845-8304-41E80C92FD41}" destId="{1AD4CE30-5507-3D4D-A9FF-314EBDDF7AEF}" srcOrd="0" destOrd="0" presId="urn:microsoft.com/office/officeart/2005/8/layout/default"/>
    <dgm:cxn modelId="{7B2AA3BB-5F90-7E4E-BC16-3327255B2682}" type="presParOf" srcId="{37068A95-A784-8845-8304-41E80C92FD41}" destId="{88E7752A-CF62-344A-9D89-5F2F351F6D3E}" srcOrd="1" destOrd="0" presId="urn:microsoft.com/office/officeart/2005/8/layout/default"/>
    <dgm:cxn modelId="{ACFBFFB4-807E-1344-A0EC-A57541F98230}" type="presParOf" srcId="{37068A95-A784-8845-8304-41E80C92FD41}" destId="{FBC0CF63-4D53-A043-946F-58CBF62DF396}" srcOrd="2" destOrd="0" presId="urn:microsoft.com/office/officeart/2005/8/layout/default"/>
    <dgm:cxn modelId="{15BE13C5-4D30-9F40-8E55-147FBA244039}" type="presParOf" srcId="{37068A95-A784-8845-8304-41E80C92FD41}" destId="{C35A3139-D155-F54D-AEFF-5FCB6051AF0A}" srcOrd="3" destOrd="0" presId="urn:microsoft.com/office/officeart/2005/8/layout/default"/>
    <dgm:cxn modelId="{B8AB51F5-A933-554B-88B2-3D131BA0E8C6}" type="presParOf" srcId="{37068A95-A784-8845-8304-41E80C92FD41}" destId="{F3F9C52A-3CA0-1848-9B6C-33FAC4DB9FE4}" srcOrd="4" destOrd="0" presId="urn:microsoft.com/office/officeart/2005/8/layout/default"/>
    <dgm:cxn modelId="{593CD877-9C94-6646-935A-B0D3CA8C12A8}" type="presParOf" srcId="{37068A95-A784-8845-8304-41E80C92FD41}" destId="{8977EBC8-0512-0348-972A-B932EF5F3ABE}" srcOrd="5" destOrd="0" presId="urn:microsoft.com/office/officeart/2005/8/layout/default"/>
    <dgm:cxn modelId="{E8A4DB18-D572-DD4C-BD54-5C967EE92404}" type="presParOf" srcId="{37068A95-A784-8845-8304-41E80C92FD41}" destId="{9F8AE38E-1B2D-1342-A686-0F8E31BFC161}" srcOrd="6" destOrd="0" presId="urn:microsoft.com/office/officeart/2005/8/layout/default"/>
    <dgm:cxn modelId="{1177B1F7-F97E-5F43-A497-BECF34739A40}" type="presParOf" srcId="{37068A95-A784-8845-8304-41E80C92FD41}" destId="{D1602473-03E9-FA47-B4C5-CBC2BF36BD74}" srcOrd="7" destOrd="0" presId="urn:microsoft.com/office/officeart/2005/8/layout/default"/>
    <dgm:cxn modelId="{4FBE10D0-CE53-6E4D-9717-CA589D3E8296}" type="presParOf" srcId="{37068A95-A784-8845-8304-41E80C92FD41}" destId="{BD359196-DBF7-6545-A190-C4551049FC3D}" srcOrd="8" destOrd="0" presId="urn:microsoft.com/office/officeart/2005/8/layout/default"/>
    <dgm:cxn modelId="{27AA16AD-3619-704F-8CF8-F3527F5126F9}" type="presParOf" srcId="{37068A95-A784-8845-8304-41E80C92FD41}" destId="{A6B9D5F8-1B0C-E447-8268-4BD2C473DF40}" srcOrd="9" destOrd="0" presId="urn:microsoft.com/office/officeart/2005/8/layout/default"/>
    <dgm:cxn modelId="{2CEB7AB1-EF9E-6D4A-AD34-C5D794F0E998}" type="presParOf" srcId="{37068A95-A784-8845-8304-41E80C92FD41}" destId="{13576D68-BC9E-3147-921A-696F91B0918F}" srcOrd="10" destOrd="0" presId="urn:microsoft.com/office/officeart/2005/8/layout/default"/>
    <dgm:cxn modelId="{3617D143-2BD5-BF43-B2C7-72396B0EED63}" type="presParOf" srcId="{37068A95-A784-8845-8304-41E80C92FD41}" destId="{E3621A6F-9CEC-A346-9FFE-A6273262EF47}" srcOrd="11" destOrd="0" presId="urn:microsoft.com/office/officeart/2005/8/layout/default"/>
    <dgm:cxn modelId="{A27BDD55-0F79-BA45-8A09-AECA1AC803F7}" type="presParOf" srcId="{37068A95-A784-8845-8304-41E80C92FD41}" destId="{89AB7F57-1D8F-7148-9CFE-39842AAD3EC3}" srcOrd="12" destOrd="0" presId="urn:microsoft.com/office/officeart/2005/8/layout/default"/>
    <dgm:cxn modelId="{4BAEA743-5E93-0B40-B8D7-6EFBF71B3BBD}" type="presParOf" srcId="{37068A95-A784-8845-8304-41E80C92FD41}" destId="{C7A209EC-3EC4-F54B-AE2A-DC792B0EF73C}" srcOrd="13" destOrd="0" presId="urn:microsoft.com/office/officeart/2005/8/layout/default"/>
    <dgm:cxn modelId="{6C68907B-7278-9944-A895-7A5886D9F9FF}" type="presParOf" srcId="{37068A95-A784-8845-8304-41E80C92FD41}" destId="{A721E3A8-6E45-214F-85D3-2E0EBE037C7C}" srcOrd="14" destOrd="0" presId="urn:microsoft.com/office/officeart/2005/8/layout/default"/>
    <dgm:cxn modelId="{F5887A8B-739C-A949-8CC4-93EC38DC9499}" type="presParOf" srcId="{37068A95-A784-8845-8304-41E80C92FD41}" destId="{1C07EAA4-E613-5845-AE8E-472095A2C549}" srcOrd="15" destOrd="0" presId="urn:microsoft.com/office/officeart/2005/8/layout/default"/>
    <dgm:cxn modelId="{4F0918A3-9DD2-2049-873E-B1923216CA32}" type="presParOf" srcId="{37068A95-A784-8845-8304-41E80C92FD41}" destId="{BF3EF222-0A97-5B46-8746-3D8424A3518A}" srcOrd="16" destOrd="0" presId="urn:microsoft.com/office/officeart/2005/8/layout/default"/>
    <dgm:cxn modelId="{2C13D7C3-337E-404B-BC67-558A76FB76FA}" type="presParOf" srcId="{37068A95-A784-8845-8304-41E80C92FD41}" destId="{6648C3AE-EC9C-6445-AA47-58D10BD200DC}" srcOrd="17" destOrd="0" presId="urn:microsoft.com/office/officeart/2005/8/layout/default"/>
    <dgm:cxn modelId="{FECD88CE-89D2-7D45-9A8E-5C654A0D6D8C}" type="presParOf" srcId="{37068A95-A784-8845-8304-41E80C92FD41}" destId="{19FBC79F-BF7F-9545-AB4B-7A93A55E3C23}" srcOrd="18" destOrd="0" presId="urn:microsoft.com/office/officeart/2005/8/layout/default"/>
    <dgm:cxn modelId="{4A167194-CDB8-F747-8042-2A819C82BCA3}" type="presParOf" srcId="{37068A95-A784-8845-8304-41E80C92FD41}" destId="{7968D1C2-7D74-AB4C-A8E0-D8DAB41D7CE6}" srcOrd="19" destOrd="0" presId="urn:microsoft.com/office/officeart/2005/8/layout/default"/>
    <dgm:cxn modelId="{71CDDEF8-84FC-2046-B1FF-8B28CD11A1B2}" type="presParOf" srcId="{37068A95-A784-8845-8304-41E80C92FD41}" destId="{0364F07C-21A3-C148-A730-DAF4E6C113EB}" srcOrd="20" destOrd="0" presId="urn:microsoft.com/office/officeart/2005/8/layout/default"/>
    <dgm:cxn modelId="{27D02954-3A27-C748-A7C6-210D75E4B59B}" type="presParOf" srcId="{37068A95-A784-8845-8304-41E80C92FD41}" destId="{ABD72498-2C72-C740-9914-7C219A4C4D02}" srcOrd="21" destOrd="0" presId="urn:microsoft.com/office/officeart/2005/8/layout/default"/>
    <dgm:cxn modelId="{94137AB5-4118-E049-AA68-51320138A43C}" type="presParOf" srcId="{37068A95-A784-8845-8304-41E80C92FD41}" destId="{D8AE5AA0-FCC2-2D45-874B-2DE99B083785}" srcOrd="22" destOrd="0" presId="urn:microsoft.com/office/officeart/2005/8/layout/default"/>
    <dgm:cxn modelId="{7B8916D6-1459-A745-85D7-54FE6FF175A1}" type="presParOf" srcId="{37068A95-A784-8845-8304-41E80C92FD41}" destId="{C8A8BFEB-AA49-FD4B-B62D-868584565965}" srcOrd="23" destOrd="0" presId="urn:microsoft.com/office/officeart/2005/8/layout/default"/>
    <dgm:cxn modelId="{CDF1120B-F6C2-8C44-8307-E94C27EE4870}" type="presParOf" srcId="{37068A95-A784-8845-8304-41E80C92FD41}" destId="{C8CC8BF6-0D65-3B4A-949F-AA444C3FA06C}" srcOrd="24" destOrd="0" presId="urn:microsoft.com/office/officeart/2005/8/layout/default"/>
    <dgm:cxn modelId="{34F3A366-3F23-D645-89CC-F758E2CF137A}" type="presParOf" srcId="{37068A95-A784-8845-8304-41E80C92FD41}" destId="{5F779171-DA3A-1947-B0A0-8BB795B6DA4C}" srcOrd="25" destOrd="0" presId="urn:microsoft.com/office/officeart/2005/8/layout/default"/>
    <dgm:cxn modelId="{7121B42A-4D73-224D-8F7C-F1B1DCFA5945}" type="presParOf" srcId="{37068A95-A784-8845-8304-41E80C92FD41}" destId="{A03942A4-C5DB-5A48-A320-EF51C957BABC}" srcOrd="26" destOrd="0" presId="urn:microsoft.com/office/officeart/2005/8/layout/default"/>
    <dgm:cxn modelId="{9D4407BF-9F23-7C44-B445-38F931B90F4C}" type="presParOf" srcId="{37068A95-A784-8845-8304-41E80C92FD41}" destId="{F8E9EAFC-4A06-5746-9495-A10CBB56925D}" srcOrd="27" destOrd="0" presId="urn:microsoft.com/office/officeart/2005/8/layout/default"/>
    <dgm:cxn modelId="{1C2F05BC-2C7A-3047-B953-A676F8B8D4F0}" type="presParOf" srcId="{37068A95-A784-8845-8304-41E80C92FD41}" destId="{CD133C49-09D3-EA4B-A04C-EBB7897D5E06}" srcOrd="28" destOrd="0" presId="urn:microsoft.com/office/officeart/2005/8/layout/default"/>
    <dgm:cxn modelId="{413680B4-48B7-DB4D-A76D-5C593B605D2C}" type="presParOf" srcId="{37068A95-A784-8845-8304-41E80C92FD41}" destId="{A6E183C5-CB08-7746-B404-05930BDAB61F}" srcOrd="29" destOrd="0" presId="urn:microsoft.com/office/officeart/2005/8/layout/default"/>
    <dgm:cxn modelId="{1E6F3A12-CFCD-B846-BAFC-15CC07A0EDB2}" type="presParOf" srcId="{37068A95-A784-8845-8304-41E80C92FD41}" destId="{96AD83AF-96C0-F341-B240-9CCBD771F690}" srcOrd="3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396DDD-09B6-874F-9B7F-187827D108E9}">
      <dsp:nvSpPr>
        <dsp:cNvPr id="0" name=""/>
        <dsp:cNvSpPr/>
      </dsp:nvSpPr>
      <dsp:spPr>
        <a:xfrm>
          <a:off x="2478564" y="908"/>
          <a:ext cx="2788384" cy="529061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Team </a:t>
          </a:r>
        </a:p>
      </dsp:txBody>
      <dsp:txXfrm>
        <a:off x="2504391" y="26735"/>
        <a:ext cx="2736730" cy="477407"/>
      </dsp:txXfrm>
    </dsp:sp>
    <dsp:sp modelId="{3631FC5C-9FC1-0E4D-B58E-80D97152CE51}">
      <dsp:nvSpPr>
        <dsp:cNvPr id="0" name=""/>
        <dsp:cNvSpPr/>
      </dsp:nvSpPr>
      <dsp:spPr>
        <a:xfrm>
          <a:off x="2478564" y="556423"/>
          <a:ext cx="2788384" cy="5290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Prathyusha</a:t>
          </a:r>
          <a:r>
            <a:rPr lang="en-US" sz="1800" kern="1200" dirty="0"/>
            <a:t> </a:t>
          </a:r>
          <a:r>
            <a:rPr lang="en-US" sz="1800" kern="1200" dirty="0" err="1"/>
            <a:t>Vedulla</a:t>
          </a:r>
          <a:endParaRPr lang="en-US" sz="1800" kern="1200" dirty="0"/>
        </a:p>
      </dsp:txBody>
      <dsp:txXfrm>
        <a:off x="2504391" y="582250"/>
        <a:ext cx="2736730" cy="477407"/>
      </dsp:txXfrm>
    </dsp:sp>
    <dsp:sp modelId="{AB4BD4DF-0E0C-7B48-B749-ED9D0517FFA8}">
      <dsp:nvSpPr>
        <dsp:cNvPr id="0" name=""/>
        <dsp:cNvSpPr/>
      </dsp:nvSpPr>
      <dsp:spPr>
        <a:xfrm>
          <a:off x="2478564" y="1111938"/>
          <a:ext cx="2788384" cy="5290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Aishwarya Sarkar</a:t>
          </a:r>
        </a:p>
      </dsp:txBody>
      <dsp:txXfrm>
        <a:off x="2504391" y="1137765"/>
        <a:ext cx="2736730" cy="477407"/>
      </dsp:txXfrm>
    </dsp:sp>
    <dsp:sp modelId="{410A50CF-3570-E447-BDFA-D1CEC1C8B9A1}">
      <dsp:nvSpPr>
        <dsp:cNvPr id="0" name=""/>
        <dsp:cNvSpPr/>
      </dsp:nvSpPr>
      <dsp:spPr>
        <a:xfrm>
          <a:off x="2478564" y="1667453"/>
          <a:ext cx="2788384" cy="5290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Vivian Wang</a:t>
          </a:r>
        </a:p>
      </dsp:txBody>
      <dsp:txXfrm>
        <a:off x="2504391" y="1693280"/>
        <a:ext cx="2736730" cy="477407"/>
      </dsp:txXfrm>
    </dsp:sp>
    <dsp:sp modelId="{14607DF1-3D83-CE4C-A24D-0A565D54820B}">
      <dsp:nvSpPr>
        <dsp:cNvPr id="0" name=""/>
        <dsp:cNvSpPr/>
      </dsp:nvSpPr>
      <dsp:spPr>
        <a:xfrm>
          <a:off x="2478564" y="2222968"/>
          <a:ext cx="2788384" cy="5290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Anushka Iyer</a:t>
          </a:r>
        </a:p>
      </dsp:txBody>
      <dsp:txXfrm>
        <a:off x="2504391" y="2248795"/>
        <a:ext cx="2736730" cy="477407"/>
      </dsp:txXfrm>
    </dsp:sp>
    <dsp:sp modelId="{29AD00E8-0B2F-9B4A-AC02-B0E6B8B915D0}">
      <dsp:nvSpPr>
        <dsp:cNvPr id="0" name=""/>
        <dsp:cNvSpPr/>
      </dsp:nvSpPr>
      <dsp:spPr>
        <a:xfrm>
          <a:off x="2478564" y="2778483"/>
          <a:ext cx="2788384" cy="5290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Amritangshu Mukherjee</a:t>
          </a:r>
        </a:p>
      </dsp:txBody>
      <dsp:txXfrm>
        <a:off x="2504391" y="2804310"/>
        <a:ext cx="2736730" cy="47740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4CE30-5507-3D4D-A9FF-314EBDDF7AEF}">
      <dsp:nvSpPr>
        <dsp:cNvPr id="0" name=""/>
        <dsp:cNvSpPr/>
      </dsp:nvSpPr>
      <dsp:spPr>
        <a:xfrm>
          <a:off x="1189690" y="299"/>
          <a:ext cx="990400" cy="5942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#like</a:t>
          </a:r>
        </a:p>
      </dsp:txBody>
      <dsp:txXfrm>
        <a:off x="1189690" y="299"/>
        <a:ext cx="990400" cy="594240"/>
      </dsp:txXfrm>
    </dsp:sp>
    <dsp:sp modelId="{DC34BC77-1337-9A4D-8E1C-2D3EA4774C88}">
      <dsp:nvSpPr>
        <dsp:cNvPr id="0" name=""/>
        <dsp:cNvSpPr/>
      </dsp:nvSpPr>
      <dsp:spPr>
        <a:xfrm>
          <a:off x="2279131" y="299"/>
          <a:ext cx="990400" cy="594240"/>
        </a:xfrm>
        <a:prstGeom prst="rect">
          <a:avLst/>
        </a:prstGeom>
        <a:solidFill>
          <a:schemeClr val="accent2">
            <a:hueOff val="500337"/>
            <a:satOff val="-577"/>
            <a:lumOff val="-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#time</a:t>
          </a:r>
        </a:p>
      </dsp:txBody>
      <dsp:txXfrm>
        <a:off x="2279131" y="299"/>
        <a:ext cx="990400" cy="594240"/>
      </dsp:txXfrm>
    </dsp:sp>
    <dsp:sp modelId="{15641B11-653A-D648-8B00-18B4CE66A633}">
      <dsp:nvSpPr>
        <dsp:cNvPr id="0" name=""/>
        <dsp:cNvSpPr/>
      </dsp:nvSpPr>
      <dsp:spPr>
        <a:xfrm>
          <a:off x="3368572" y="299"/>
          <a:ext cx="990400" cy="594240"/>
        </a:xfrm>
        <a:prstGeom prst="rect">
          <a:avLst/>
        </a:prstGeom>
        <a:solidFill>
          <a:schemeClr val="accent2">
            <a:hueOff val="1000675"/>
            <a:satOff val="-1154"/>
            <a:lumOff val="-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#</a:t>
          </a:r>
          <a:r>
            <a:rPr lang="en-US" sz="1200" kern="1200" dirty="0" err="1"/>
            <a:t>followmeto</a:t>
          </a:r>
          <a:endParaRPr lang="en-US" sz="1200" kern="1200" dirty="0"/>
        </a:p>
      </dsp:txBody>
      <dsp:txXfrm>
        <a:off x="3368572" y="299"/>
        <a:ext cx="990400" cy="594240"/>
      </dsp:txXfrm>
    </dsp:sp>
    <dsp:sp modelId="{60B196F7-5E65-0645-95FD-FD2B1135FD1C}">
      <dsp:nvSpPr>
        <dsp:cNvPr id="0" name=""/>
        <dsp:cNvSpPr/>
      </dsp:nvSpPr>
      <dsp:spPr>
        <a:xfrm>
          <a:off x="4458013" y="299"/>
          <a:ext cx="990400" cy="594240"/>
        </a:xfrm>
        <a:prstGeom prst="rect">
          <a:avLst/>
        </a:prstGeom>
        <a:solidFill>
          <a:schemeClr val="accent2">
            <a:hueOff val="1501012"/>
            <a:satOff val="-1731"/>
            <a:lumOff val="-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#love</a:t>
          </a:r>
        </a:p>
      </dsp:txBody>
      <dsp:txXfrm>
        <a:off x="4458013" y="299"/>
        <a:ext cx="990400" cy="594240"/>
      </dsp:txXfrm>
    </dsp:sp>
    <dsp:sp modelId="{75FA878B-6032-BE49-BC3E-276029E7932D}">
      <dsp:nvSpPr>
        <dsp:cNvPr id="0" name=""/>
        <dsp:cNvSpPr/>
      </dsp:nvSpPr>
      <dsp:spPr>
        <a:xfrm>
          <a:off x="5547454" y="299"/>
          <a:ext cx="990400" cy="594240"/>
        </a:xfrm>
        <a:prstGeom prst="rect">
          <a:avLst/>
        </a:prstGeom>
        <a:solidFill>
          <a:schemeClr val="accent2">
            <a:hueOff val="2001350"/>
            <a:satOff val="-2307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#little</a:t>
          </a:r>
        </a:p>
      </dsp:txBody>
      <dsp:txXfrm>
        <a:off x="5547454" y="299"/>
        <a:ext cx="990400" cy="594240"/>
      </dsp:txXfrm>
    </dsp:sp>
    <dsp:sp modelId="{BDDFC7F1-FE6D-BE40-BE4E-7AE12DB79F18}">
      <dsp:nvSpPr>
        <dsp:cNvPr id="0" name=""/>
        <dsp:cNvSpPr/>
      </dsp:nvSpPr>
      <dsp:spPr>
        <a:xfrm>
          <a:off x="6636895" y="299"/>
          <a:ext cx="990400" cy="594240"/>
        </a:xfrm>
        <a:prstGeom prst="rect">
          <a:avLst/>
        </a:prstGeom>
        <a:solidFill>
          <a:schemeClr val="accent2">
            <a:hueOff val="2501687"/>
            <a:satOff val="-2884"/>
            <a:lumOff val="-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#feel</a:t>
          </a:r>
        </a:p>
      </dsp:txBody>
      <dsp:txXfrm>
        <a:off x="6636895" y="299"/>
        <a:ext cx="990400" cy="594240"/>
      </dsp:txXfrm>
    </dsp:sp>
    <dsp:sp modelId="{E20D1837-E2B7-5B40-A682-4D71BB1706CC}">
      <dsp:nvSpPr>
        <dsp:cNvPr id="0" name=""/>
        <dsp:cNvSpPr/>
      </dsp:nvSpPr>
      <dsp:spPr>
        <a:xfrm>
          <a:off x="7726336" y="299"/>
          <a:ext cx="990400" cy="594240"/>
        </a:xfrm>
        <a:prstGeom prst="rect">
          <a:avLst/>
        </a:prstGeom>
        <a:solidFill>
          <a:schemeClr val="accent2">
            <a:hueOff val="3002024"/>
            <a:satOff val="-3461"/>
            <a:lumOff val="-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#day </a:t>
          </a:r>
        </a:p>
      </dsp:txBody>
      <dsp:txXfrm>
        <a:off x="7726336" y="299"/>
        <a:ext cx="990400" cy="59424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5C066D-DE23-634D-96B5-63AF12C407BE}">
      <dsp:nvSpPr>
        <dsp:cNvPr id="0" name=""/>
        <dsp:cNvSpPr/>
      </dsp:nvSpPr>
      <dsp:spPr>
        <a:xfrm>
          <a:off x="0" y="35170"/>
          <a:ext cx="11641873" cy="2398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Model to Predict Engagement Class</a:t>
          </a:r>
        </a:p>
      </dsp:txBody>
      <dsp:txXfrm>
        <a:off x="11709" y="46879"/>
        <a:ext cx="11618455" cy="216432"/>
      </dsp:txXfrm>
    </dsp:sp>
    <dsp:sp modelId="{8D1590F5-F6FF-B24C-9E2E-34A4E382AC68}">
      <dsp:nvSpPr>
        <dsp:cNvPr id="0" name=""/>
        <dsp:cNvSpPr/>
      </dsp:nvSpPr>
      <dsp:spPr>
        <a:xfrm>
          <a:off x="0" y="303820"/>
          <a:ext cx="11641873" cy="239850"/>
        </a:xfrm>
        <a:prstGeom prst="roundRect">
          <a:avLst/>
        </a:prstGeom>
        <a:solidFill>
          <a:schemeClr val="accent5">
            <a:hueOff val="748088"/>
            <a:satOff val="218"/>
            <a:lumOff val="-41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Engagement Score = (Number of likes + Number of Comments)/Number of followers</a:t>
          </a:r>
        </a:p>
      </dsp:txBody>
      <dsp:txXfrm>
        <a:off x="11709" y="315529"/>
        <a:ext cx="11618455" cy="216432"/>
      </dsp:txXfrm>
    </dsp:sp>
    <dsp:sp modelId="{6D7959F3-BEB7-CE4E-8B0B-5B59147396B4}">
      <dsp:nvSpPr>
        <dsp:cNvPr id="0" name=""/>
        <dsp:cNvSpPr/>
      </dsp:nvSpPr>
      <dsp:spPr>
        <a:xfrm>
          <a:off x="0" y="572471"/>
          <a:ext cx="11641873" cy="239850"/>
        </a:xfrm>
        <a:prstGeom prst="roundRect">
          <a:avLst/>
        </a:prstGeom>
        <a:solidFill>
          <a:schemeClr val="accent5">
            <a:hueOff val="1496175"/>
            <a:satOff val="436"/>
            <a:lumOff val="-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Divided into 3 classes – High, Medium, Low</a:t>
          </a:r>
        </a:p>
      </dsp:txBody>
      <dsp:txXfrm>
        <a:off x="11709" y="584180"/>
        <a:ext cx="11618455" cy="21643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DCAD8-C849-484C-85B6-73D5B0044ACC}">
      <dsp:nvSpPr>
        <dsp:cNvPr id="0" name=""/>
        <dsp:cNvSpPr/>
      </dsp:nvSpPr>
      <dsp:spPr>
        <a:xfrm>
          <a:off x="2843" y="0"/>
          <a:ext cx="2735475" cy="474204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Images</a:t>
          </a:r>
          <a:endParaRPr lang="en-US" sz="4600" kern="1200" dirty="0"/>
        </a:p>
      </dsp:txBody>
      <dsp:txXfrm>
        <a:off x="2843" y="0"/>
        <a:ext cx="2735475" cy="1422613"/>
      </dsp:txXfrm>
    </dsp:sp>
    <dsp:sp modelId="{4B5B1544-52B6-194F-AC71-0D3E95887628}">
      <dsp:nvSpPr>
        <dsp:cNvPr id="0" name=""/>
        <dsp:cNvSpPr/>
      </dsp:nvSpPr>
      <dsp:spPr>
        <a:xfrm>
          <a:off x="276391" y="1422728"/>
          <a:ext cx="2188380" cy="690814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Mountains</a:t>
          </a:r>
        </a:p>
      </dsp:txBody>
      <dsp:txXfrm>
        <a:off x="296624" y="1442961"/>
        <a:ext cx="2147914" cy="650348"/>
      </dsp:txXfrm>
    </dsp:sp>
    <dsp:sp modelId="{E32082D7-9D68-4E44-BF9C-A913CE4857BB}">
      <dsp:nvSpPr>
        <dsp:cNvPr id="0" name=""/>
        <dsp:cNvSpPr/>
      </dsp:nvSpPr>
      <dsp:spPr>
        <a:xfrm>
          <a:off x="276391" y="2219823"/>
          <a:ext cx="2188380" cy="690814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5714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People</a:t>
          </a:r>
        </a:p>
      </dsp:txBody>
      <dsp:txXfrm>
        <a:off x="296624" y="2240056"/>
        <a:ext cx="2147914" cy="650348"/>
      </dsp:txXfrm>
    </dsp:sp>
    <dsp:sp modelId="{7EAF3BE4-985B-BA46-B025-F43631ACD494}">
      <dsp:nvSpPr>
        <dsp:cNvPr id="0" name=""/>
        <dsp:cNvSpPr/>
      </dsp:nvSpPr>
      <dsp:spPr>
        <a:xfrm>
          <a:off x="276391" y="3016917"/>
          <a:ext cx="2188380" cy="690814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11429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Plant</a:t>
          </a:r>
        </a:p>
      </dsp:txBody>
      <dsp:txXfrm>
        <a:off x="296624" y="3037150"/>
        <a:ext cx="2147914" cy="650348"/>
      </dsp:txXfrm>
    </dsp:sp>
    <dsp:sp modelId="{1D40A79D-7229-5F48-93F1-0397CC979493}">
      <dsp:nvSpPr>
        <dsp:cNvPr id="0" name=""/>
        <dsp:cNvSpPr/>
      </dsp:nvSpPr>
      <dsp:spPr>
        <a:xfrm>
          <a:off x="276391" y="3814011"/>
          <a:ext cx="2188380" cy="690814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1714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happy, </a:t>
          </a:r>
          <a:r>
            <a:rPr lang="en-US" sz="1200" kern="1200" dirty="0" err="1"/>
            <a:t>photography,flash</a:t>
          </a:r>
          <a:r>
            <a:rPr lang="en-US" sz="1200" kern="1200" dirty="0"/>
            <a:t>, leisure, smile, body, face, sunlight, beach, flower</a:t>
          </a:r>
        </a:p>
      </dsp:txBody>
      <dsp:txXfrm>
        <a:off x="296624" y="3834244"/>
        <a:ext cx="2147914" cy="650348"/>
      </dsp:txXfrm>
    </dsp:sp>
    <dsp:sp modelId="{686E18AD-7C79-1E43-A48E-613D95F141D2}">
      <dsp:nvSpPr>
        <dsp:cNvPr id="0" name=""/>
        <dsp:cNvSpPr/>
      </dsp:nvSpPr>
      <dsp:spPr>
        <a:xfrm>
          <a:off x="2943480" y="0"/>
          <a:ext cx="2735475" cy="474204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Captions</a:t>
          </a:r>
          <a:endParaRPr lang="en-US" sz="4600" kern="1200" dirty="0"/>
        </a:p>
      </dsp:txBody>
      <dsp:txXfrm>
        <a:off x="2943480" y="0"/>
        <a:ext cx="2735475" cy="1422613"/>
      </dsp:txXfrm>
    </dsp:sp>
    <dsp:sp modelId="{C9C194E3-E780-4742-A5F3-639F35292AE4}">
      <dsp:nvSpPr>
        <dsp:cNvPr id="0" name=""/>
        <dsp:cNvSpPr/>
      </dsp:nvSpPr>
      <dsp:spPr>
        <a:xfrm>
          <a:off x="3217027" y="1422728"/>
          <a:ext cx="2188380" cy="690814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2285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Experience</a:t>
          </a:r>
          <a:endParaRPr lang="en-US" sz="500" kern="1200" dirty="0"/>
        </a:p>
      </dsp:txBody>
      <dsp:txXfrm>
        <a:off x="3237260" y="1442961"/>
        <a:ext cx="2147914" cy="650348"/>
      </dsp:txXfrm>
    </dsp:sp>
    <dsp:sp modelId="{4C642BD5-D3AA-6F4F-87A9-01CCD2626571}">
      <dsp:nvSpPr>
        <dsp:cNvPr id="0" name=""/>
        <dsp:cNvSpPr/>
      </dsp:nvSpPr>
      <dsp:spPr>
        <a:xfrm>
          <a:off x="3217027" y="2219823"/>
          <a:ext cx="2188380" cy="690814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28571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Time of Year</a:t>
          </a:r>
        </a:p>
      </dsp:txBody>
      <dsp:txXfrm>
        <a:off x="3237260" y="2240056"/>
        <a:ext cx="2147914" cy="650348"/>
      </dsp:txXfrm>
    </dsp:sp>
    <dsp:sp modelId="{46E278A8-B609-C649-848B-7CD36290B90F}">
      <dsp:nvSpPr>
        <dsp:cNvPr id="0" name=""/>
        <dsp:cNvSpPr/>
      </dsp:nvSpPr>
      <dsp:spPr>
        <a:xfrm>
          <a:off x="3217027" y="3016917"/>
          <a:ext cx="2188380" cy="690814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34286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Landscape</a:t>
          </a:r>
        </a:p>
      </dsp:txBody>
      <dsp:txXfrm>
        <a:off x="3237260" y="3037150"/>
        <a:ext cx="2147914" cy="650348"/>
      </dsp:txXfrm>
    </dsp:sp>
    <dsp:sp modelId="{01D59A24-DEA1-BF40-B5E4-6BE7855892F1}">
      <dsp:nvSpPr>
        <dsp:cNvPr id="0" name=""/>
        <dsp:cNvSpPr/>
      </dsp:nvSpPr>
      <dsp:spPr>
        <a:xfrm>
          <a:off x="3217027" y="3814011"/>
          <a:ext cx="2188380" cy="690814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#</a:t>
          </a:r>
          <a:r>
            <a:rPr lang="en-US" sz="1200" kern="1200" dirty="0" err="1"/>
            <a:t>like#time#followmeto#love#little#feel#always#us#little</a:t>
          </a:r>
          <a:r>
            <a:rPr lang="en-US" sz="1200" kern="1200" dirty="0"/>
            <a:t> #</a:t>
          </a:r>
          <a:r>
            <a:rPr lang="en-US" sz="1200" kern="1200" dirty="0" err="1"/>
            <a:t>day#today#time</a:t>
          </a:r>
          <a:endParaRPr lang="en-US" sz="1200" kern="1200" dirty="0"/>
        </a:p>
      </dsp:txBody>
      <dsp:txXfrm>
        <a:off x="3237260" y="3834244"/>
        <a:ext cx="2147914" cy="6503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1B00E8-5766-8542-A681-EBA08CEBDB11}">
      <dsp:nvSpPr>
        <dsp:cNvPr id="0" name=""/>
        <dsp:cNvSpPr/>
      </dsp:nvSpPr>
      <dsp:spPr>
        <a:xfrm>
          <a:off x="37022" y="578"/>
          <a:ext cx="3408573" cy="18936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19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 what ways can machine learning assist in increasing engagement on Instagram?</a:t>
          </a:r>
        </a:p>
      </dsp:txBody>
      <dsp:txXfrm>
        <a:off x="92485" y="56041"/>
        <a:ext cx="3297647" cy="1782725"/>
      </dsp:txXfrm>
    </dsp:sp>
    <dsp:sp modelId="{713D6307-9B74-5344-AF96-E70DD38D9D61}">
      <dsp:nvSpPr>
        <dsp:cNvPr id="0" name=""/>
        <dsp:cNvSpPr/>
      </dsp:nvSpPr>
      <dsp:spPr>
        <a:xfrm rot="5400000">
          <a:off x="1386249" y="1941571"/>
          <a:ext cx="710119" cy="8521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1485666" y="2012583"/>
        <a:ext cx="511285" cy="497083"/>
      </dsp:txXfrm>
    </dsp:sp>
    <dsp:sp modelId="{515A3330-8B55-6447-96CD-17DFC0E3C9E3}">
      <dsp:nvSpPr>
        <dsp:cNvPr id="0" name=""/>
        <dsp:cNvSpPr/>
      </dsp:nvSpPr>
      <dsp:spPr>
        <a:xfrm>
          <a:off x="37022" y="2841055"/>
          <a:ext cx="3408573" cy="18936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002024"/>
                <a:satOff val="-3461"/>
                <a:lumOff val="-5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002024"/>
                <a:satOff val="-3461"/>
                <a:lumOff val="-5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002024"/>
                <a:satOff val="-3461"/>
                <a:lumOff val="-5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Exactly what type of picture attracts attention and engagement?</a:t>
          </a:r>
        </a:p>
      </dsp:txBody>
      <dsp:txXfrm>
        <a:off x="92485" y="2896518"/>
        <a:ext cx="3297647" cy="17827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00637-AE2C-AA45-820A-51E3C47375FB}">
      <dsp:nvSpPr>
        <dsp:cNvPr id="0" name=""/>
        <dsp:cNvSpPr/>
      </dsp:nvSpPr>
      <dsp:spPr>
        <a:xfrm>
          <a:off x="953650" y="381996"/>
          <a:ext cx="3485013" cy="1210299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C85B08-F6FB-F84E-8DD1-CF6F64B1D627}">
      <dsp:nvSpPr>
        <dsp:cNvPr id="0" name=""/>
        <dsp:cNvSpPr/>
      </dsp:nvSpPr>
      <dsp:spPr>
        <a:xfrm>
          <a:off x="2363865" y="3345607"/>
          <a:ext cx="675390" cy="432249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480A98-ED3F-A645-BB4A-FAB37B80E3E5}">
      <dsp:nvSpPr>
        <dsp:cNvPr id="0" name=""/>
        <dsp:cNvSpPr/>
      </dsp:nvSpPr>
      <dsp:spPr>
        <a:xfrm>
          <a:off x="1080624" y="3691407"/>
          <a:ext cx="3241872" cy="81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More Likes and Comments</a:t>
          </a:r>
        </a:p>
      </dsp:txBody>
      <dsp:txXfrm>
        <a:off x="1080624" y="3691407"/>
        <a:ext cx="3241872" cy="810468"/>
      </dsp:txXfrm>
    </dsp:sp>
    <dsp:sp modelId="{54C7491A-A3FD-F94F-87EA-6F733A0329B7}">
      <dsp:nvSpPr>
        <dsp:cNvPr id="0" name=""/>
        <dsp:cNvSpPr/>
      </dsp:nvSpPr>
      <dsp:spPr>
        <a:xfrm>
          <a:off x="2220682" y="1685769"/>
          <a:ext cx="1215702" cy="12157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Popular Topics?</a:t>
          </a:r>
        </a:p>
      </dsp:txBody>
      <dsp:txXfrm>
        <a:off x="2398717" y="1863804"/>
        <a:ext cx="859632" cy="859632"/>
      </dsp:txXfrm>
    </dsp:sp>
    <dsp:sp modelId="{0AF36CEE-346C-2242-B30B-089D46C59278}">
      <dsp:nvSpPr>
        <dsp:cNvPr id="0" name=""/>
        <dsp:cNvSpPr/>
      </dsp:nvSpPr>
      <dsp:spPr>
        <a:xfrm>
          <a:off x="1350780" y="773722"/>
          <a:ext cx="1215702" cy="12157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Items in the Image?</a:t>
          </a:r>
        </a:p>
      </dsp:txBody>
      <dsp:txXfrm>
        <a:off x="1528815" y="951757"/>
        <a:ext cx="859632" cy="859632"/>
      </dsp:txXfrm>
    </dsp:sp>
    <dsp:sp modelId="{2A958327-8B4F-C746-94B7-A7B13F547953}">
      <dsp:nvSpPr>
        <dsp:cNvPr id="0" name=""/>
        <dsp:cNvSpPr/>
      </dsp:nvSpPr>
      <dsp:spPr>
        <a:xfrm>
          <a:off x="2593498" y="479792"/>
          <a:ext cx="1215702" cy="12157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Keywords in Captions?</a:t>
          </a:r>
        </a:p>
      </dsp:txBody>
      <dsp:txXfrm>
        <a:off x="2771533" y="657827"/>
        <a:ext cx="859632" cy="859632"/>
      </dsp:txXfrm>
    </dsp:sp>
    <dsp:sp modelId="{A5D6283B-5997-624C-B4F9-0EFE010E5223}">
      <dsp:nvSpPr>
        <dsp:cNvPr id="0" name=""/>
        <dsp:cNvSpPr/>
      </dsp:nvSpPr>
      <dsp:spPr>
        <a:xfrm>
          <a:off x="810468" y="233410"/>
          <a:ext cx="3782184" cy="302574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5893F-B7EE-CF43-BBF5-7A5E82DAF427}">
      <dsp:nvSpPr>
        <dsp:cNvPr id="0" name=""/>
        <dsp:cNvSpPr/>
      </dsp:nvSpPr>
      <dsp:spPr>
        <a:xfrm>
          <a:off x="660994" y="505586"/>
          <a:ext cx="2415532" cy="838882"/>
        </a:xfrm>
        <a:prstGeom prst="ellipse">
          <a:avLst/>
        </a:prstGeom>
        <a:solidFill>
          <a:schemeClr val="accent4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298364-0ACB-A54D-B3E8-917582B423B2}">
      <dsp:nvSpPr>
        <dsp:cNvPr id="0" name=""/>
        <dsp:cNvSpPr/>
      </dsp:nvSpPr>
      <dsp:spPr>
        <a:xfrm>
          <a:off x="1638442" y="2559725"/>
          <a:ext cx="468126" cy="299600"/>
        </a:xfrm>
        <a:prstGeom prst="down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D1AAD23-C64F-7E43-AD40-20BD1EEB27DD}">
      <dsp:nvSpPr>
        <dsp:cNvPr id="0" name=""/>
        <dsp:cNvSpPr/>
      </dsp:nvSpPr>
      <dsp:spPr>
        <a:xfrm>
          <a:off x="749002" y="2799406"/>
          <a:ext cx="2247007" cy="561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High/Low/Med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Engagement Rating</a:t>
          </a:r>
        </a:p>
      </dsp:txBody>
      <dsp:txXfrm>
        <a:off x="749002" y="2799406"/>
        <a:ext cx="2247007" cy="561751"/>
      </dsp:txXfrm>
    </dsp:sp>
    <dsp:sp modelId="{86585D76-303F-F144-AB55-0732FC2FEEDF}">
      <dsp:nvSpPr>
        <dsp:cNvPr id="0" name=""/>
        <dsp:cNvSpPr/>
      </dsp:nvSpPr>
      <dsp:spPr>
        <a:xfrm>
          <a:off x="1539199" y="1409257"/>
          <a:ext cx="842627" cy="84262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Image, Comments</a:t>
          </a:r>
        </a:p>
      </dsp:txBody>
      <dsp:txXfrm>
        <a:off x="1662599" y="1532657"/>
        <a:ext cx="595827" cy="595827"/>
      </dsp:txXfrm>
    </dsp:sp>
    <dsp:sp modelId="{C8825311-0585-ED47-B2A9-8F89D938BF8F}">
      <dsp:nvSpPr>
        <dsp:cNvPr id="0" name=""/>
        <dsp:cNvSpPr/>
      </dsp:nvSpPr>
      <dsp:spPr>
        <a:xfrm>
          <a:off x="936253" y="777099"/>
          <a:ext cx="842627" cy="842627"/>
        </a:xfrm>
        <a:prstGeom prst="ellipse">
          <a:avLst/>
        </a:prstGeom>
        <a:solidFill>
          <a:schemeClr val="accent4">
            <a:hueOff val="-10046489"/>
            <a:satOff val="-188"/>
            <a:lumOff val="343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Followers</a:t>
          </a:r>
          <a:endParaRPr lang="en-US" sz="900" kern="1200" dirty="0"/>
        </a:p>
      </dsp:txBody>
      <dsp:txXfrm>
        <a:off x="1059653" y="900499"/>
        <a:ext cx="595827" cy="595827"/>
      </dsp:txXfrm>
    </dsp:sp>
    <dsp:sp modelId="{6152E0B4-34CE-4240-A356-DEA65D6BE8FF}">
      <dsp:nvSpPr>
        <dsp:cNvPr id="0" name=""/>
        <dsp:cNvSpPr/>
      </dsp:nvSpPr>
      <dsp:spPr>
        <a:xfrm>
          <a:off x="1797605" y="573371"/>
          <a:ext cx="842627" cy="842627"/>
        </a:xfrm>
        <a:prstGeom prst="ellipse">
          <a:avLst/>
        </a:prstGeom>
        <a:solidFill>
          <a:schemeClr val="accent4">
            <a:hueOff val="-20092978"/>
            <a:satOff val="-376"/>
            <a:lumOff val="686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Caption</a:t>
          </a:r>
          <a:endParaRPr lang="en-US" sz="900" kern="1200" dirty="0"/>
        </a:p>
      </dsp:txBody>
      <dsp:txXfrm>
        <a:off x="1921005" y="696771"/>
        <a:ext cx="595827" cy="595827"/>
      </dsp:txXfrm>
    </dsp:sp>
    <dsp:sp modelId="{1E40E192-9C62-FE44-9DC0-30495B4BEAC5}">
      <dsp:nvSpPr>
        <dsp:cNvPr id="0" name=""/>
        <dsp:cNvSpPr/>
      </dsp:nvSpPr>
      <dsp:spPr>
        <a:xfrm>
          <a:off x="561751" y="402598"/>
          <a:ext cx="2621508" cy="209720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4A55B5-5E0C-4CCD-9FC9-4F4488D5922D}">
      <dsp:nvSpPr>
        <dsp:cNvPr id="0" name=""/>
        <dsp:cNvSpPr/>
      </dsp:nvSpPr>
      <dsp:spPr>
        <a:xfrm>
          <a:off x="0" y="57917"/>
          <a:ext cx="2756072" cy="457818"/>
        </a:xfrm>
        <a:prstGeom prst="rect">
          <a:avLst/>
        </a:prstGeom>
        <a:solidFill>
          <a:srgbClr val="CF918D">
            <a:shade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>
              <a:solidFill>
                <a:srgbClr val="FFFFFF"/>
              </a:solidFill>
              <a:latin typeface="Avenir Next LT Pro Light"/>
              <a:ea typeface="+mn-ea"/>
              <a:cs typeface="+mn-cs"/>
            </a:rPr>
            <a:t>kirstenalana</a:t>
          </a:r>
          <a:r>
            <a:rPr lang="en-US" sz="1600" b="1" kern="1200" dirty="0">
              <a:solidFill>
                <a:srgbClr val="FFFFFF"/>
              </a:solidFill>
              <a:latin typeface="Avenir Next LT Pro Light"/>
              <a:ea typeface="+mn-ea"/>
              <a:cs typeface="+mn-cs"/>
            </a:rPr>
            <a:t> – 5.33 </a:t>
          </a:r>
        </a:p>
      </dsp:txBody>
      <dsp:txXfrm>
        <a:off x="0" y="57917"/>
        <a:ext cx="2756072" cy="457818"/>
      </dsp:txXfrm>
    </dsp:sp>
    <dsp:sp modelId="{EE2C170A-0B6E-4E75-9523-264A244222E2}">
      <dsp:nvSpPr>
        <dsp:cNvPr id="0" name=""/>
        <dsp:cNvSpPr/>
      </dsp:nvSpPr>
      <dsp:spPr>
        <a:xfrm>
          <a:off x="0" y="482900"/>
          <a:ext cx="2756072" cy="457818"/>
        </a:xfrm>
        <a:prstGeom prst="rect">
          <a:avLst/>
        </a:prstGeom>
        <a:solidFill>
          <a:schemeClr val="accent5">
            <a:shade val="50000"/>
            <a:hueOff val="-13895"/>
            <a:satOff val="6435"/>
            <a:lumOff val="140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/>
            <a:t>theslowtraveler</a:t>
          </a:r>
          <a:r>
            <a:rPr lang="en-US" sz="1600" b="1" kern="1200" dirty="0"/>
            <a:t> – 5.15</a:t>
          </a:r>
        </a:p>
      </dsp:txBody>
      <dsp:txXfrm>
        <a:off x="0" y="482900"/>
        <a:ext cx="2756072" cy="457818"/>
      </dsp:txXfrm>
    </dsp:sp>
    <dsp:sp modelId="{3E49B17A-1270-4DF2-ABDA-404CB60217BF}">
      <dsp:nvSpPr>
        <dsp:cNvPr id="0" name=""/>
        <dsp:cNvSpPr/>
      </dsp:nvSpPr>
      <dsp:spPr>
        <a:xfrm>
          <a:off x="0" y="963510"/>
          <a:ext cx="2756072" cy="457818"/>
        </a:xfrm>
        <a:prstGeom prst="rect">
          <a:avLst/>
        </a:prstGeom>
        <a:solidFill>
          <a:schemeClr val="accent5">
            <a:shade val="50000"/>
            <a:hueOff val="-27790"/>
            <a:satOff val="12870"/>
            <a:lumOff val="281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/>
            <a:t>Passionpassport</a:t>
          </a:r>
          <a:r>
            <a:rPr lang="en-US" sz="1600" b="1" kern="1200" dirty="0"/>
            <a:t> – 4.11</a:t>
          </a:r>
        </a:p>
      </dsp:txBody>
      <dsp:txXfrm>
        <a:off x="0" y="963510"/>
        <a:ext cx="2756072" cy="457818"/>
      </dsp:txXfrm>
    </dsp:sp>
    <dsp:sp modelId="{C9924140-FB2C-432B-93BB-95868EA0C31F}">
      <dsp:nvSpPr>
        <dsp:cNvPr id="0" name=""/>
        <dsp:cNvSpPr/>
      </dsp:nvSpPr>
      <dsp:spPr>
        <a:xfrm>
          <a:off x="0" y="1444220"/>
          <a:ext cx="2756072" cy="457818"/>
        </a:xfrm>
        <a:prstGeom prst="rect">
          <a:avLst/>
        </a:prstGeom>
        <a:solidFill>
          <a:schemeClr val="accent5">
            <a:shade val="50000"/>
            <a:hueOff val="-27790"/>
            <a:satOff val="12870"/>
            <a:lumOff val="281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/>
            <a:t>jtype</a:t>
          </a:r>
          <a:r>
            <a:rPr lang="en-US" sz="1600" b="1" kern="1200" dirty="0"/>
            <a:t> – 3.63</a:t>
          </a:r>
        </a:p>
      </dsp:txBody>
      <dsp:txXfrm>
        <a:off x="0" y="1444220"/>
        <a:ext cx="2756072" cy="457818"/>
      </dsp:txXfrm>
    </dsp:sp>
    <dsp:sp modelId="{0D716E07-37C9-4525-B5C1-8E6D8E4B9741}">
      <dsp:nvSpPr>
        <dsp:cNvPr id="0" name=""/>
        <dsp:cNvSpPr/>
      </dsp:nvSpPr>
      <dsp:spPr>
        <a:xfrm>
          <a:off x="0" y="1924929"/>
          <a:ext cx="2756072" cy="457818"/>
        </a:xfrm>
        <a:prstGeom prst="rect">
          <a:avLst/>
        </a:prstGeom>
        <a:solidFill>
          <a:schemeClr val="accent5">
            <a:shade val="50000"/>
            <a:hueOff val="-13895"/>
            <a:satOff val="6435"/>
            <a:lumOff val="140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/>
            <a:t>Thecommonwanderer</a:t>
          </a:r>
          <a:r>
            <a:rPr lang="en-US" sz="1600" b="1" kern="1200" dirty="0"/>
            <a:t> – 2.09</a:t>
          </a:r>
        </a:p>
      </dsp:txBody>
      <dsp:txXfrm>
        <a:off x="0" y="1924929"/>
        <a:ext cx="2756072" cy="4578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4A55B5-5E0C-4CCD-9FC9-4F4488D5922D}">
      <dsp:nvSpPr>
        <dsp:cNvPr id="0" name=""/>
        <dsp:cNvSpPr/>
      </dsp:nvSpPr>
      <dsp:spPr>
        <a:xfrm>
          <a:off x="0" y="0"/>
          <a:ext cx="2525058" cy="4419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Missholldoll</a:t>
          </a:r>
          <a:r>
            <a:rPr lang="en-US" sz="1800" b="1" kern="1200" dirty="0"/>
            <a:t> – 2.22</a:t>
          </a:r>
        </a:p>
      </dsp:txBody>
      <dsp:txXfrm>
        <a:off x="0" y="0"/>
        <a:ext cx="2525058" cy="441914"/>
      </dsp:txXfrm>
    </dsp:sp>
    <dsp:sp modelId="{D64C78A3-CE33-4304-9AF4-79FCE5016994}">
      <dsp:nvSpPr>
        <dsp:cNvPr id="0" name=""/>
        <dsp:cNvSpPr/>
      </dsp:nvSpPr>
      <dsp:spPr>
        <a:xfrm>
          <a:off x="0" y="464009"/>
          <a:ext cx="2525058" cy="4419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Kylefrost</a:t>
          </a:r>
          <a:r>
            <a:rPr lang="en-US" sz="1800" b="1" kern="1200" dirty="0"/>
            <a:t> – 2.09</a:t>
          </a:r>
        </a:p>
      </dsp:txBody>
      <dsp:txXfrm>
        <a:off x="0" y="464009"/>
        <a:ext cx="2525058" cy="441914"/>
      </dsp:txXfrm>
    </dsp:sp>
    <dsp:sp modelId="{C9924140-FB2C-432B-93BB-95868EA0C31F}">
      <dsp:nvSpPr>
        <dsp:cNvPr id="0" name=""/>
        <dsp:cNvSpPr/>
      </dsp:nvSpPr>
      <dsp:spPr>
        <a:xfrm>
          <a:off x="0" y="927924"/>
          <a:ext cx="2525058" cy="4419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Alliemtaylor</a:t>
          </a:r>
          <a:r>
            <a:rPr lang="en-US" sz="1800" b="1" kern="1200" dirty="0"/>
            <a:t> – 1.87</a:t>
          </a:r>
        </a:p>
      </dsp:txBody>
      <dsp:txXfrm>
        <a:off x="0" y="927924"/>
        <a:ext cx="2525058" cy="441914"/>
      </dsp:txXfrm>
    </dsp:sp>
    <dsp:sp modelId="{4EFD1933-A33D-4DC4-8E74-A4E10B91BAC7}">
      <dsp:nvSpPr>
        <dsp:cNvPr id="0" name=""/>
        <dsp:cNvSpPr/>
      </dsp:nvSpPr>
      <dsp:spPr>
        <a:xfrm>
          <a:off x="0" y="1393040"/>
          <a:ext cx="2525058" cy="4419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Reneeroaming</a:t>
          </a:r>
          <a:r>
            <a:rPr lang="en-US" sz="1800" b="1" kern="1200" dirty="0"/>
            <a:t> – 1.81</a:t>
          </a:r>
        </a:p>
      </dsp:txBody>
      <dsp:txXfrm>
        <a:off x="0" y="1393040"/>
        <a:ext cx="2525058" cy="441914"/>
      </dsp:txXfrm>
    </dsp:sp>
    <dsp:sp modelId="{0D716E07-37C9-4525-B5C1-8E6D8E4B9741}">
      <dsp:nvSpPr>
        <dsp:cNvPr id="0" name=""/>
        <dsp:cNvSpPr/>
      </dsp:nvSpPr>
      <dsp:spPr>
        <a:xfrm>
          <a:off x="0" y="1857050"/>
          <a:ext cx="2525058" cy="4419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jess.</a:t>
          </a:r>
          <a:r>
            <a:rPr lang="en-US" sz="1800" b="1" kern="1200" dirty="0" err="1"/>
            <a:t>wandering</a:t>
          </a:r>
          <a:r>
            <a:rPr lang="en-US" sz="1800" b="1" kern="1200" dirty="0"/>
            <a:t> – 1.47</a:t>
          </a:r>
        </a:p>
      </dsp:txBody>
      <dsp:txXfrm>
        <a:off x="0" y="1857050"/>
        <a:ext cx="2525058" cy="44191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4A55B5-5E0C-4CCD-9FC9-4F4488D5922D}">
      <dsp:nvSpPr>
        <dsp:cNvPr id="0" name=""/>
        <dsp:cNvSpPr/>
      </dsp:nvSpPr>
      <dsp:spPr>
        <a:xfrm>
          <a:off x="0" y="1105"/>
          <a:ext cx="2605548" cy="441914"/>
        </a:xfrm>
        <a:prstGeom prst="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 err="1"/>
            <a:t>Thebucketlistfamily</a:t>
          </a:r>
          <a:r>
            <a:rPr lang="en-US" sz="1700" b="1" kern="1200" dirty="0"/>
            <a:t>–2.39</a:t>
          </a:r>
        </a:p>
      </dsp:txBody>
      <dsp:txXfrm>
        <a:off x="0" y="1105"/>
        <a:ext cx="2605548" cy="441914"/>
      </dsp:txXfrm>
    </dsp:sp>
    <dsp:sp modelId="{1BF8F2E0-C8DA-4900-9C98-BE8BEA80BA35}">
      <dsp:nvSpPr>
        <dsp:cNvPr id="0" name=""/>
        <dsp:cNvSpPr/>
      </dsp:nvSpPr>
      <dsp:spPr>
        <a:xfrm>
          <a:off x="0" y="465020"/>
          <a:ext cx="2605548" cy="441914"/>
        </a:xfrm>
        <a:prstGeom prst="rect">
          <a:avLst/>
        </a:prstGeom>
        <a:solidFill>
          <a:schemeClr val="accent5">
            <a:shade val="80000"/>
            <a:hueOff val="-6854"/>
            <a:satOff val="1533"/>
            <a:lumOff val="45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ChelseaKauai</a:t>
          </a:r>
          <a:r>
            <a:rPr lang="en-US" sz="1800" b="1" kern="1200" dirty="0"/>
            <a:t> – 2.30</a:t>
          </a:r>
        </a:p>
      </dsp:txBody>
      <dsp:txXfrm>
        <a:off x="0" y="465020"/>
        <a:ext cx="2605548" cy="441914"/>
      </dsp:txXfrm>
    </dsp:sp>
    <dsp:sp modelId="{C12B1B7D-EE73-40EE-BDF4-86223E3528FE}">
      <dsp:nvSpPr>
        <dsp:cNvPr id="0" name=""/>
        <dsp:cNvSpPr/>
      </dsp:nvSpPr>
      <dsp:spPr>
        <a:xfrm>
          <a:off x="0" y="929030"/>
          <a:ext cx="2605548" cy="441914"/>
        </a:xfrm>
        <a:prstGeom prst="rect">
          <a:avLst/>
        </a:prstGeom>
        <a:solidFill>
          <a:schemeClr val="accent5">
            <a:shade val="80000"/>
            <a:hueOff val="-13708"/>
            <a:satOff val="3066"/>
            <a:lumOff val="91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Missholldoll</a:t>
          </a:r>
          <a:r>
            <a:rPr lang="en-US" sz="1800" b="1" kern="1200" dirty="0"/>
            <a:t> – 2.23</a:t>
          </a:r>
        </a:p>
      </dsp:txBody>
      <dsp:txXfrm>
        <a:off x="0" y="929030"/>
        <a:ext cx="2605548" cy="441914"/>
      </dsp:txXfrm>
    </dsp:sp>
    <dsp:sp modelId="{C9924140-FB2C-432B-93BB-95868EA0C31F}">
      <dsp:nvSpPr>
        <dsp:cNvPr id="0" name=""/>
        <dsp:cNvSpPr/>
      </dsp:nvSpPr>
      <dsp:spPr>
        <a:xfrm>
          <a:off x="0" y="1393040"/>
          <a:ext cx="2605548" cy="441914"/>
        </a:xfrm>
        <a:prstGeom prst="rect">
          <a:avLst/>
        </a:prstGeom>
        <a:solidFill>
          <a:schemeClr val="accent5">
            <a:shade val="80000"/>
            <a:hueOff val="-20562"/>
            <a:satOff val="4600"/>
            <a:lumOff val="137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Muradosmann</a:t>
          </a:r>
          <a:r>
            <a:rPr lang="en-US" sz="1800" b="1" kern="1200" dirty="0"/>
            <a:t> – 2.12</a:t>
          </a:r>
        </a:p>
      </dsp:txBody>
      <dsp:txXfrm>
        <a:off x="0" y="1393040"/>
        <a:ext cx="2605548" cy="441914"/>
      </dsp:txXfrm>
    </dsp:sp>
    <dsp:sp modelId="{0D716E07-37C9-4525-B5C1-8E6D8E4B9741}">
      <dsp:nvSpPr>
        <dsp:cNvPr id="0" name=""/>
        <dsp:cNvSpPr/>
      </dsp:nvSpPr>
      <dsp:spPr>
        <a:xfrm>
          <a:off x="0" y="1858061"/>
          <a:ext cx="2605548" cy="441914"/>
        </a:xfrm>
        <a:prstGeom prst="rect">
          <a:avLst/>
        </a:prstGeom>
        <a:solidFill>
          <a:schemeClr val="accent5">
            <a:shade val="80000"/>
            <a:hueOff val="-27416"/>
            <a:satOff val="6133"/>
            <a:lumOff val="183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Reneeroaming</a:t>
          </a:r>
          <a:r>
            <a:rPr lang="en-US" sz="1800" b="1" kern="1200" dirty="0"/>
            <a:t> – 2.06</a:t>
          </a:r>
        </a:p>
      </dsp:txBody>
      <dsp:txXfrm>
        <a:off x="0" y="1858061"/>
        <a:ext cx="2605548" cy="44191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4A55B5-5E0C-4CCD-9FC9-4F4488D5922D}">
      <dsp:nvSpPr>
        <dsp:cNvPr id="0" name=""/>
        <dsp:cNvSpPr/>
      </dsp:nvSpPr>
      <dsp:spPr>
        <a:xfrm>
          <a:off x="0" y="332"/>
          <a:ext cx="2756072" cy="4458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Missholldoll</a:t>
          </a:r>
          <a:r>
            <a:rPr lang="en-US" sz="1800" b="1" kern="1200" dirty="0"/>
            <a:t> – 2.22</a:t>
          </a:r>
        </a:p>
      </dsp:txBody>
      <dsp:txXfrm>
        <a:off x="0" y="332"/>
        <a:ext cx="2756072" cy="445844"/>
      </dsp:txXfrm>
    </dsp:sp>
    <dsp:sp modelId="{0E0A04B1-CA1F-463C-B592-69B919ACA6A8}">
      <dsp:nvSpPr>
        <dsp:cNvPr id="0" name=""/>
        <dsp:cNvSpPr/>
      </dsp:nvSpPr>
      <dsp:spPr>
        <a:xfrm>
          <a:off x="0" y="468373"/>
          <a:ext cx="2756072" cy="4458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Kylefrost</a:t>
          </a:r>
          <a:r>
            <a:rPr lang="en-US" sz="1800" b="1" kern="1200" dirty="0"/>
            <a:t> – 2.10</a:t>
          </a:r>
        </a:p>
      </dsp:txBody>
      <dsp:txXfrm>
        <a:off x="0" y="468373"/>
        <a:ext cx="2756072" cy="445844"/>
      </dsp:txXfrm>
    </dsp:sp>
    <dsp:sp modelId="{D21E272D-487D-4972-B9A0-EBFACB72A8B5}">
      <dsp:nvSpPr>
        <dsp:cNvPr id="0" name=""/>
        <dsp:cNvSpPr/>
      </dsp:nvSpPr>
      <dsp:spPr>
        <a:xfrm>
          <a:off x="0" y="936510"/>
          <a:ext cx="2756072" cy="4269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Alliemtaylor</a:t>
          </a:r>
          <a:r>
            <a:rPr lang="en-US" sz="1800" b="1" kern="1200" dirty="0"/>
            <a:t> – 1.87</a:t>
          </a:r>
        </a:p>
      </dsp:txBody>
      <dsp:txXfrm>
        <a:off x="0" y="936510"/>
        <a:ext cx="2756072" cy="426954"/>
      </dsp:txXfrm>
    </dsp:sp>
    <dsp:sp modelId="{C9924140-FB2C-432B-93BB-95868EA0C31F}">
      <dsp:nvSpPr>
        <dsp:cNvPr id="0" name=""/>
        <dsp:cNvSpPr/>
      </dsp:nvSpPr>
      <dsp:spPr>
        <a:xfrm>
          <a:off x="0" y="1385756"/>
          <a:ext cx="2756072" cy="4458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Reneeroaming</a:t>
          </a:r>
          <a:r>
            <a:rPr lang="en-US" sz="1800" b="1" kern="1200" dirty="0"/>
            <a:t> – 1.81</a:t>
          </a:r>
        </a:p>
      </dsp:txBody>
      <dsp:txXfrm>
        <a:off x="0" y="1385756"/>
        <a:ext cx="2756072" cy="445844"/>
      </dsp:txXfrm>
    </dsp:sp>
    <dsp:sp modelId="{0D716E07-37C9-4525-B5C1-8E6D8E4B9741}">
      <dsp:nvSpPr>
        <dsp:cNvPr id="0" name=""/>
        <dsp:cNvSpPr/>
      </dsp:nvSpPr>
      <dsp:spPr>
        <a:xfrm>
          <a:off x="0" y="1853893"/>
          <a:ext cx="2756072" cy="4458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jess.</a:t>
          </a:r>
          <a:r>
            <a:rPr lang="en-US" sz="1800" b="1" kern="1200" dirty="0" err="1"/>
            <a:t>wandering</a:t>
          </a:r>
          <a:r>
            <a:rPr lang="en-US" sz="1800" b="1" kern="1200" dirty="0"/>
            <a:t> – 1.47</a:t>
          </a:r>
        </a:p>
      </dsp:txBody>
      <dsp:txXfrm>
        <a:off x="0" y="1853893"/>
        <a:ext cx="2756072" cy="44584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4CE30-5507-3D4D-A9FF-314EBDDF7AEF}">
      <dsp:nvSpPr>
        <dsp:cNvPr id="0" name=""/>
        <dsp:cNvSpPr/>
      </dsp:nvSpPr>
      <dsp:spPr>
        <a:xfrm>
          <a:off x="301715" y="311"/>
          <a:ext cx="949285" cy="5695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people</a:t>
          </a:r>
        </a:p>
      </dsp:txBody>
      <dsp:txXfrm>
        <a:off x="301715" y="311"/>
        <a:ext cx="949285" cy="569571"/>
      </dsp:txXfrm>
    </dsp:sp>
    <dsp:sp modelId="{FBC0CF63-4D53-A043-946F-58CBF62DF396}">
      <dsp:nvSpPr>
        <dsp:cNvPr id="0" name=""/>
        <dsp:cNvSpPr/>
      </dsp:nvSpPr>
      <dsp:spPr>
        <a:xfrm>
          <a:off x="1345929" y="311"/>
          <a:ext cx="949285" cy="569571"/>
        </a:xfrm>
        <a:prstGeom prst="rect">
          <a:avLst/>
        </a:prstGeom>
        <a:solidFill>
          <a:schemeClr val="accent5">
            <a:hueOff val="99745"/>
            <a:satOff val="29"/>
            <a:lumOff val="-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plant</a:t>
          </a:r>
        </a:p>
      </dsp:txBody>
      <dsp:txXfrm>
        <a:off x="1345929" y="311"/>
        <a:ext cx="949285" cy="569571"/>
      </dsp:txXfrm>
    </dsp:sp>
    <dsp:sp modelId="{F3F9C52A-3CA0-1848-9B6C-33FAC4DB9FE4}">
      <dsp:nvSpPr>
        <dsp:cNvPr id="0" name=""/>
        <dsp:cNvSpPr/>
      </dsp:nvSpPr>
      <dsp:spPr>
        <a:xfrm>
          <a:off x="2390143" y="311"/>
          <a:ext cx="949285" cy="569571"/>
        </a:xfrm>
        <a:prstGeom prst="rect">
          <a:avLst/>
        </a:prstGeom>
        <a:solidFill>
          <a:schemeClr val="accent5">
            <a:hueOff val="199490"/>
            <a:satOff val="58"/>
            <a:lumOff val="-10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happy</a:t>
          </a:r>
        </a:p>
      </dsp:txBody>
      <dsp:txXfrm>
        <a:off x="2390143" y="311"/>
        <a:ext cx="949285" cy="569571"/>
      </dsp:txXfrm>
    </dsp:sp>
    <dsp:sp modelId="{9F8AE38E-1B2D-1342-A686-0F8E31BFC161}">
      <dsp:nvSpPr>
        <dsp:cNvPr id="0" name=""/>
        <dsp:cNvSpPr/>
      </dsp:nvSpPr>
      <dsp:spPr>
        <a:xfrm>
          <a:off x="3434357" y="311"/>
          <a:ext cx="949285" cy="569571"/>
        </a:xfrm>
        <a:prstGeom prst="rect">
          <a:avLst/>
        </a:prstGeom>
        <a:solidFill>
          <a:schemeClr val="accent5">
            <a:hueOff val="299235"/>
            <a:satOff val="87"/>
            <a:lumOff val="-1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mountain</a:t>
          </a:r>
        </a:p>
      </dsp:txBody>
      <dsp:txXfrm>
        <a:off x="3434357" y="311"/>
        <a:ext cx="949285" cy="569571"/>
      </dsp:txXfrm>
    </dsp:sp>
    <dsp:sp modelId="{BD359196-DBF7-6545-A190-C4551049FC3D}">
      <dsp:nvSpPr>
        <dsp:cNvPr id="0" name=""/>
        <dsp:cNvSpPr/>
      </dsp:nvSpPr>
      <dsp:spPr>
        <a:xfrm>
          <a:off x="4478571" y="311"/>
          <a:ext cx="949285" cy="569571"/>
        </a:xfrm>
        <a:prstGeom prst="rect">
          <a:avLst/>
        </a:prstGeom>
        <a:solidFill>
          <a:schemeClr val="accent5">
            <a:hueOff val="398980"/>
            <a:satOff val="116"/>
            <a:lumOff val="-2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photography</a:t>
          </a:r>
        </a:p>
      </dsp:txBody>
      <dsp:txXfrm>
        <a:off x="4478571" y="311"/>
        <a:ext cx="949285" cy="569571"/>
      </dsp:txXfrm>
    </dsp:sp>
    <dsp:sp modelId="{13576D68-BC9E-3147-921A-696F91B0918F}">
      <dsp:nvSpPr>
        <dsp:cNvPr id="0" name=""/>
        <dsp:cNvSpPr/>
      </dsp:nvSpPr>
      <dsp:spPr>
        <a:xfrm>
          <a:off x="5522785" y="311"/>
          <a:ext cx="949285" cy="569571"/>
        </a:xfrm>
        <a:prstGeom prst="rect">
          <a:avLst/>
        </a:prstGeom>
        <a:solidFill>
          <a:schemeClr val="accent5">
            <a:hueOff val="498725"/>
            <a:satOff val="145"/>
            <a:lumOff val="-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flash</a:t>
          </a:r>
        </a:p>
      </dsp:txBody>
      <dsp:txXfrm>
        <a:off x="5522785" y="311"/>
        <a:ext cx="949285" cy="569571"/>
      </dsp:txXfrm>
    </dsp:sp>
    <dsp:sp modelId="{89AB7F57-1D8F-7148-9CFE-39842AAD3EC3}">
      <dsp:nvSpPr>
        <dsp:cNvPr id="0" name=""/>
        <dsp:cNvSpPr/>
      </dsp:nvSpPr>
      <dsp:spPr>
        <a:xfrm>
          <a:off x="6566999" y="311"/>
          <a:ext cx="949285" cy="569571"/>
        </a:xfrm>
        <a:prstGeom prst="rect">
          <a:avLst/>
        </a:prstGeom>
        <a:solidFill>
          <a:schemeClr val="accent5">
            <a:hueOff val="598470"/>
            <a:satOff val="174"/>
            <a:lumOff val="-3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leisure</a:t>
          </a:r>
        </a:p>
      </dsp:txBody>
      <dsp:txXfrm>
        <a:off x="6566999" y="311"/>
        <a:ext cx="949285" cy="569571"/>
      </dsp:txXfrm>
    </dsp:sp>
    <dsp:sp modelId="{A721E3A8-6E45-214F-85D3-2E0EBE037C7C}">
      <dsp:nvSpPr>
        <dsp:cNvPr id="0" name=""/>
        <dsp:cNvSpPr/>
      </dsp:nvSpPr>
      <dsp:spPr>
        <a:xfrm>
          <a:off x="7611213" y="311"/>
          <a:ext cx="949285" cy="569571"/>
        </a:xfrm>
        <a:prstGeom prst="rect">
          <a:avLst/>
        </a:prstGeom>
        <a:solidFill>
          <a:schemeClr val="accent5">
            <a:hueOff val="698215"/>
            <a:satOff val="203"/>
            <a:lumOff val="-3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smile</a:t>
          </a:r>
        </a:p>
      </dsp:txBody>
      <dsp:txXfrm>
        <a:off x="7611213" y="311"/>
        <a:ext cx="949285" cy="569571"/>
      </dsp:txXfrm>
    </dsp:sp>
    <dsp:sp modelId="{BF3EF222-0A97-5B46-8746-3D8424A3518A}">
      <dsp:nvSpPr>
        <dsp:cNvPr id="0" name=""/>
        <dsp:cNvSpPr/>
      </dsp:nvSpPr>
      <dsp:spPr>
        <a:xfrm>
          <a:off x="8655427" y="311"/>
          <a:ext cx="949285" cy="569571"/>
        </a:xfrm>
        <a:prstGeom prst="rect">
          <a:avLst/>
        </a:prstGeom>
        <a:solidFill>
          <a:schemeClr val="accent5">
            <a:hueOff val="797960"/>
            <a:satOff val="233"/>
            <a:lumOff val="-4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body</a:t>
          </a:r>
        </a:p>
      </dsp:txBody>
      <dsp:txXfrm>
        <a:off x="8655427" y="311"/>
        <a:ext cx="949285" cy="569571"/>
      </dsp:txXfrm>
    </dsp:sp>
    <dsp:sp modelId="{19FBC79F-BF7F-9545-AB4B-7A93A55E3C23}">
      <dsp:nvSpPr>
        <dsp:cNvPr id="0" name=""/>
        <dsp:cNvSpPr/>
      </dsp:nvSpPr>
      <dsp:spPr>
        <a:xfrm>
          <a:off x="1345929" y="664811"/>
          <a:ext cx="949285" cy="569571"/>
        </a:xfrm>
        <a:prstGeom prst="rect">
          <a:avLst/>
        </a:prstGeom>
        <a:solidFill>
          <a:schemeClr val="accent5">
            <a:hueOff val="897705"/>
            <a:satOff val="262"/>
            <a:lumOff val="-4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sunlight</a:t>
          </a:r>
        </a:p>
      </dsp:txBody>
      <dsp:txXfrm>
        <a:off x="1345929" y="664811"/>
        <a:ext cx="949285" cy="569571"/>
      </dsp:txXfrm>
    </dsp:sp>
    <dsp:sp modelId="{0364F07C-21A3-C148-A730-DAF4E6C113EB}">
      <dsp:nvSpPr>
        <dsp:cNvPr id="0" name=""/>
        <dsp:cNvSpPr/>
      </dsp:nvSpPr>
      <dsp:spPr>
        <a:xfrm>
          <a:off x="2390143" y="664811"/>
          <a:ext cx="949285" cy="569571"/>
        </a:xfrm>
        <a:prstGeom prst="rect">
          <a:avLst/>
        </a:prstGeom>
        <a:solidFill>
          <a:schemeClr val="accent5">
            <a:hueOff val="997450"/>
            <a:satOff val="291"/>
            <a:lumOff val="-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beach</a:t>
          </a:r>
        </a:p>
      </dsp:txBody>
      <dsp:txXfrm>
        <a:off x="2390143" y="664811"/>
        <a:ext cx="949285" cy="569571"/>
      </dsp:txXfrm>
    </dsp:sp>
    <dsp:sp modelId="{D8AE5AA0-FCC2-2D45-874B-2DE99B083785}">
      <dsp:nvSpPr>
        <dsp:cNvPr id="0" name=""/>
        <dsp:cNvSpPr/>
      </dsp:nvSpPr>
      <dsp:spPr>
        <a:xfrm>
          <a:off x="3434357" y="664811"/>
          <a:ext cx="949285" cy="569571"/>
        </a:xfrm>
        <a:prstGeom prst="rect">
          <a:avLst/>
        </a:prstGeom>
        <a:solidFill>
          <a:schemeClr val="accent5">
            <a:hueOff val="1097195"/>
            <a:satOff val="320"/>
            <a:lumOff val="-6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gesture</a:t>
          </a:r>
        </a:p>
      </dsp:txBody>
      <dsp:txXfrm>
        <a:off x="3434357" y="664811"/>
        <a:ext cx="949285" cy="569571"/>
      </dsp:txXfrm>
    </dsp:sp>
    <dsp:sp modelId="{C8CC8BF6-0D65-3B4A-949F-AA444C3FA06C}">
      <dsp:nvSpPr>
        <dsp:cNvPr id="0" name=""/>
        <dsp:cNvSpPr/>
      </dsp:nvSpPr>
      <dsp:spPr>
        <a:xfrm>
          <a:off x="4478571" y="664811"/>
          <a:ext cx="949285" cy="569571"/>
        </a:xfrm>
        <a:prstGeom prst="rect">
          <a:avLst/>
        </a:prstGeom>
        <a:solidFill>
          <a:schemeClr val="accent5">
            <a:hueOff val="1196940"/>
            <a:satOff val="349"/>
            <a:lumOff val="-6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recreation</a:t>
          </a:r>
        </a:p>
      </dsp:txBody>
      <dsp:txXfrm>
        <a:off x="4478571" y="664811"/>
        <a:ext cx="949285" cy="569571"/>
      </dsp:txXfrm>
    </dsp:sp>
    <dsp:sp modelId="{A03942A4-C5DB-5A48-A320-EF51C957BABC}">
      <dsp:nvSpPr>
        <dsp:cNvPr id="0" name=""/>
        <dsp:cNvSpPr/>
      </dsp:nvSpPr>
      <dsp:spPr>
        <a:xfrm>
          <a:off x="5522785" y="664811"/>
          <a:ext cx="949285" cy="569571"/>
        </a:xfrm>
        <a:prstGeom prst="rect">
          <a:avLst/>
        </a:prstGeom>
        <a:solidFill>
          <a:schemeClr val="accent5">
            <a:hueOff val="1296685"/>
            <a:satOff val="378"/>
            <a:lumOff val="-7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highland</a:t>
          </a:r>
        </a:p>
      </dsp:txBody>
      <dsp:txXfrm>
        <a:off x="5522785" y="664811"/>
        <a:ext cx="949285" cy="569571"/>
      </dsp:txXfrm>
    </dsp:sp>
    <dsp:sp modelId="{CD133C49-09D3-EA4B-A04C-EBB7897D5E06}">
      <dsp:nvSpPr>
        <dsp:cNvPr id="0" name=""/>
        <dsp:cNvSpPr/>
      </dsp:nvSpPr>
      <dsp:spPr>
        <a:xfrm>
          <a:off x="6566999" y="664811"/>
          <a:ext cx="949285" cy="569571"/>
        </a:xfrm>
        <a:prstGeom prst="rect">
          <a:avLst/>
        </a:prstGeom>
        <a:solidFill>
          <a:schemeClr val="accent5">
            <a:hueOff val="1396430"/>
            <a:satOff val="407"/>
            <a:lumOff val="-7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head</a:t>
          </a:r>
        </a:p>
      </dsp:txBody>
      <dsp:txXfrm>
        <a:off x="6566999" y="664811"/>
        <a:ext cx="949285" cy="569571"/>
      </dsp:txXfrm>
    </dsp:sp>
    <dsp:sp modelId="{96AD83AF-96C0-F341-B240-9CCBD771F690}">
      <dsp:nvSpPr>
        <dsp:cNvPr id="0" name=""/>
        <dsp:cNvSpPr/>
      </dsp:nvSpPr>
      <dsp:spPr>
        <a:xfrm>
          <a:off x="7611213" y="664811"/>
          <a:ext cx="949285" cy="569571"/>
        </a:xfrm>
        <a:prstGeom prst="rect">
          <a:avLst/>
        </a:prstGeom>
        <a:solidFill>
          <a:schemeClr val="accent5">
            <a:hueOff val="1496175"/>
            <a:satOff val="436"/>
            <a:lumOff val="-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flower</a:t>
          </a:r>
        </a:p>
      </dsp:txBody>
      <dsp:txXfrm>
        <a:off x="7611213" y="664811"/>
        <a:ext cx="949285" cy="569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0D009-0B39-9940-A104-C142643F8D2E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FEDAE-C6CA-184A-A422-3CA71113B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81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FEDAE-C6CA-184A-A422-3CA71113B8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44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Prat - Brands want to promote things on Instagram and influencers would like to improve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FEDAE-C6CA-184A-A422-3CA71113B8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34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Vivian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FEDAE-C6CA-184A-A422-3CA71113B8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37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Vivian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FEDAE-C6CA-184A-A422-3CA71113B8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28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Amrit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FEDAE-C6CA-184A-A422-3CA71113B8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542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Amrit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FEDAE-C6CA-184A-A422-3CA71113B8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27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Anushka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FEDAE-C6CA-184A-A422-3CA71113B8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1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Anushka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FEDAE-C6CA-184A-A422-3CA71113B8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88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10/17/22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52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4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3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0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48A5576-205C-A5ED-10D6-30473FB7A0BF}"/>
              </a:ext>
            </a:extLst>
          </p:cNvPr>
          <p:cNvSpPr/>
          <p:nvPr userDrawn="1"/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9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44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33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50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33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32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59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10/17/22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4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QuickStyle" Target="../diagrams/quickStyle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12" Type="http://schemas.openxmlformats.org/officeDocument/2006/relationships/diagramLayout" Target="../diagrams/layou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diagramData" Target="../diagrams/data3.xml"/><Relationship Id="rId5" Type="http://schemas.openxmlformats.org/officeDocument/2006/relationships/diagramData" Target="../diagrams/data2.xml"/><Relationship Id="rId15" Type="http://schemas.microsoft.com/office/2007/relationships/diagramDrawing" Target="../diagrams/drawing3.xml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diagramDrawing" Target="../diagrams/drawing2.xml"/><Relationship Id="rId14" Type="http://schemas.openxmlformats.org/officeDocument/2006/relationships/diagramColors" Target="../diagrams/colors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13" Type="http://schemas.openxmlformats.org/officeDocument/2006/relationships/diagramQuickStyle" Target="../diagrams/quickStyle6.xml"/><Relationship Id="rId18" Type="http://schemas.openxmlformats.org/officeDocument/2006/relationships/diagramQuickStyle" Target="../diagrams/quickStyle7.xml"/><Relationship Id="rId3" Type="http://schemas.openxmlformats.org/officeDocument/2006/relationships/image" Target="../media/image11.jpeg"/><Relationship Id="rId21" Type="http://schemas.openxmlformats.org/officeDocument/2006/relationships/diagramData" Target="../diagrams/data8.xml"/><Relationship Id="rId7" Type="http://schemas.openxmlformats.org/officeDocument/2006/relationships/diagramLayout" Target="../diagrams/layout5.xml"/><Relationship Id="rId12" Type="http://schemas.openxmlformats.org/officeDocument/2006/relationships/diagramLayout" Target="../diagrams/layout6.xml"/><Relationship Id="rId17" Type="http://schemas.openxmlformats.org/officeDocument/2006/relationships/diagramLayout" Target="../diagrams/layout7.xml"/><Relationship Id="rId25" Type="http://schemas.microsoft.com/office/2007/relationships/diagramDrawing" Target="../diagrams/drawing8.xml"/><Relationship Id="rId2" Type="http://schemas.openxmlformats.org/officeDocument/2006/relationships/image" Target="../media/image10.jpeg"/><Relationship Id="rId16" Type="http://schemas.openxmlformats.org/officeDocument/2006/relationships/diagramData" Target="../diagrams/data7.xml"/><Relationship Id="rId20" Type="http://schemas.microsoft.com/office/2007/relationships/diagramDrawing" Target="../diagrams/drawing7.xml"/><Relationship Id="rId1" Type="http://schemas.openxmlformats.org/officeDocument/2006/relationships/slideLayout" Target="../slideLayouts/slideLayout5.xml"/><Relationship Id="rId6" Type="http://schemas.openxmlformats.org/officeDocument/2006/relationships/diagramData" Target="../diagrams/data5.xml"/><Relationship Id="rId11" Type="http://schemas.openxmlformats.org/officeDocument/2006/relationships/diagramData" Target="../diagrams/data6.xml"/><Relationship Id="rId24" Type="http://schemas.openxmlformats.org/officeDocument/2006/relationships/diagramColors" Target="../diagrams/colors8.xml"/><Relationship Id="rId5" Type="http://schemas.openxmlformats.org/officeDocument/2006/relationships/image" Target="../media/image13.jpeg"/><Relationship Id="rId15" Type="http://schemas.microsoft.com/office/2007/relationships/diagramDrawing" Target="../diagrams/drawing6.xml"/><Relationship Id="rId23" Type="http://schemas.openxmlformats.org/officeDocument/2006/relationships/diagramQuickStyle" Target="../diagrams/quickStyle8.xml"/><Relationship Id="rId10" Type="http://schemas.microsoft.com/office/2007/relationships/diagramDrawing" Target="../diagrams/drawing5.xml"/><Relationship Id="rId19" Type="http://schemas.openxmlformats.org/officeDocument/2006/relationships/diagramColors" Target="../diagrams/colors7.xml"/><Relationship Id="rId4" Type="http://schemas.openxmlformats.org/officeDocument/2006/relationships/image" Target="../media/image12.jpeg"/><Relationship Id="rId9" Type="http://schemas.openxmlformats.org/officeDocument/2006/relationships/diagramColors" Target="../diagrams/colors5.xml"/><Relationship Id="rId14" Type="http://schemas.openxmlformats.org/officeDocument/2006/relationships/diagramColors" Target="../diagrams/colors6.xml"/><Relationship Id="rId22" Type="http://schemas.openxmlformats.org/officeDocument/2006/relationships/diagramLayout" Target="../diagrams/layout8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13" Type="http://schemas.microsoft.com/office/2007/relationships/diagramDrawing" Target="../diagrams/drawing10.xml"/><Relationship Id="rId3" Type="http://schemas.openxmlformats.org/officeDocument/2006/relationships/image" Target="../media/image15.jpeg"/><Relationship Id="rId7" Type="http://schemas.openxmlformats.org/officeDocument/2006/relationships/diagramColors" Target="../diagrams/colors9.xml"/><Relationship Id="rId12" Type="http://schemas.openxmlformats.org/officeDocument/2006/relationships/diagramColors" Target="../diagrams/colors10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9.xml"/><Relationship Id="rId11" Type="http://schemas.openxmlformats.org/officeDocument/2006/relationships/diagramQuickStyle" Target="../diagrams/quickStyle10.xml"/><Relationship Id="rId5" Type="http://schemas.openxmlformats.org/officeDocument/2006/relationships/diagramLayout" Target="../diagrams/layout9.xml"/><Relationship Id="rId10" Type="http://schemas.openxmlformats.org/officeDocument/2006/relationships/diagramLayout" Target="../diagrams/layout10.xml"/><Relationship Id="rId4" Type="http://schemas.openxmlformats.org/officeDocument/2006/relationships/diagramData" Target="../diagrams/data9.xml"/><Relationship Id="rId9" Type="http://schemas.openxmlformats.org/officeDocument/2006/relationships/diagramData" Target="../diagrams/data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96F4257-8A8B-4687-A362-2FB0FD59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3F0C6-023F-836A-C160-7C94F7EC8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66700"/>
            <a:ext cx="4844143" cy="31623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700" dirty="0"/>
              <a:t>Instagram – </a:t>
            </a:r>
            <a:br>
              <a:rPr lang="en-US" sz="2700" dirty="0"/>
            </a:br>
            <a:r>
              <a:rPr lang="en-US" sz="1600" b="1" i="0" dirty="0">
                <a:solidFill>
                  <a:srgbClr val="292929"/>
                </a:solidFill>
                <a:effectLst/>
                <a:latin typeface="sohne"/>
              </a:rPr>
              <a:t>Using Computer Vision, Topic Modeling and machine learning to Increase Engagement for ‘Travel’ Content on Instagram</a:t>
            </a:r>
            <a:br>
              <a:rPr lang="en-US" sz="1600" b="1" i="0" dirty="0">
                <a:solidFill>
                  <a:srgbClr val="292929"/>
                </a:solidFill>
                <a:effectLst/>
                <a:latin typeface="sohne"/>
              </a:rPr>
            </a:br>
            <a:endParaRPr lang="en-US" sz="27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5B7E46-FCBF-464B-8083-9AF1A059E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5672" y="-1263"/>
            <a:ext cx="3484819" cy="34302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79A868-152F-4392-8D0D-C56B1C229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5672" y="3429000"/>
            <a:ext cx="3483870" cy="342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34">
            <a:extLst>
              <a:ext uri="{FF2B5EF4-FFF2-40B4-BE49-F238E27FC236}">
                <a16:creationId xmlns:a16="http://schemas.microsoft.com/office/drawing/2014/main" id="{613F7046-4879-4110-98EC-7B7416E5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243582" y="3407228"/>
            <a:ext cx="3428999" cy="3484818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E14A411-88B5-46A6-AD90-72073BCB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9837" y="3431225"/>
            <a:ext cx="3482163" cy="3430264"/>
          </a:xfrm>
          <a:custGeom>
            <a:avLst/>
            <a:gdLst>
              <a:gd name="connsiteX0" fmla="*/ 3478283 w 3482163"/>
              <a:gd name="connsiteY0" fmla="*/ 0 h 3430264"/>
              <a:gd name="connsiteX1" fmla="*/ 3482163 w 3482163"/>
              <a:gd name="connsiteY1" fmla="*/ 0 h 3430264"/>
              <a:gd name="connsiteX2" fmla="*/ 3482163 w 3482163"/>
              <a:gd name="connsiteY2" fmla="*/ 3430264 h 3430264"/>
              <a:gd name="connsiteX3" fmla="*/ 0 w 3482163"/>
              <a:gd name="connsiteY3" fmla="*/ 3430264 h 3430264"/>
              <a:gd name="connsiteX4" fmla="*/ 0 w 3482163"/>
              <a:gd name="connsiteY4" fmla="*/ 3426283 h 3430264"/>
              <a:gd name="connsiteX5" fmla="*/ 335407 w 3482163"/>
              <a:gd name="connsiteY5" fmla="*/ 3410137 h 3430264"/>
              <a:gd name="connsiteX6" fmla="*/ 3473897 w 3482163"/>
              <a:gd name="connsiteY6" fmla="*/ 170675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2163" h="3430264">
                <a:moveTo>
                  <a:pt x="3478283" y="0"/>
                </a:moveTo>
                <a:lnTo>
                  <a:pt x="3482163" y="0"/>
                </a:lnTo>
                <a:lnTo>
                  <a:pt x="3482163" y="3430264"/>
                </a:lnTo>
                <a:lnTo>
                  <a:pt x="0" y="3430264"/>
                </a:lnTo>
                <a:lnTo>
                  <a:pt x="0" y="3426283"/>
                </a:lnTo>
                <a:lnTo>
                  <a:pt x="335407" y="3410137"/>
                </a:lnTo>
                <a:cubicBezTo>
                  <a:pt x="2041201" y="3245035"/>
                  <a:pt x="3386298" y="1871077"/>
                  <a:pt x="3473897" y="17067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picture containing text, different, several&#10;&#10;Description automatically generated">
            <a:extLst>
              <a:ext uri="{FF2B5EF4-FFF2-40B4-BE49-F238E27FC236}">
                <a16:creationId xmlns:a16="http://schemas.microsoft.com/office/drawing/2014/main" id="{C1ECA39B-F661-40CC-4099-5681676FC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357" y="6137"/>
            <a:ext cx="3568700" cy="6858000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2DEFCE5B-E33E-7106-0D93-DEE36833DE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7022627"/>
              </p:ext>
            </p:extLst>
          </p:nvPr>
        </p:nvGraphicFramePr>
        <p:xfrm>
          <a:off x="-2200224" y="3282847"/>
          <a:ext cx="7745513" cy="3308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Freeform: Shape 6">
            <a:extLst>
              <a:ext uri="{FF2B5EF4-FFF2-40B4-BE49-F238E27FC236}">
                <a16:creationId xmlns:a16="http://schemas.microsoft.com/office/drawing/2014/main" id="{FF3C33C1-DD68-350D-65AF-949F8BFEA9C2}"/>
              </a:ext>
            </a:extLst>
          </p:cNvPr>
          <p:cNvSpPr/>
          <p:nvPr/>
        </p:nvSpPr>
        <p:spPr>
          <a:xfrm rot="16200000">
            <a:off x="8809756" y="-53115"/>
            <a:ext cx="3388208" cy="3482163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6FF205-3929-20D0-1C0E-A6AC8E00E56E}"/>
              </a:ext>
            </a:extLst>
          </p:cNvPr>
          <p:cNvSpPr/>
          <p:nvPr/>
        </p:nvSpPr>
        <p:spPr>
          <a:xfrm>
            <a:off x="8517427" y="3441275"/>
            <a:ext cx="3711629" cy="3451038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76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896DC-32ED-B2AC-87CA-0C5259B79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00" y="191000"/>
            <a:ext cx="10040402" cy="5504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Conclusions – The Instagram Recipe for Travel Content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6414E85-A298-0AE7-D73F-5841EBF5CC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5805419"/>
              </p:ext>
            </p:extLst>
          </p:nvPr>
        </p:nvGraphicFramePr>
        <p:xfrm>
          <a:off x="261800" y="1057977"/>
          <a:ext cx="5681800" cy="4742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0BB15E-B8EA-3F11-C853-642DCB7E74FA}"/>
              </a:ext>
            </a:extLst>
          </p:cNvPr>
          <p:cNvSpPr/>
          <p:nvPr/>
        </p:nvSpPr>
        <p:spPr>
          <a:xfrm>
            <a:off x="6146464" y="5643609"/>
            <a:ext cx="4659069" cy="835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Images generated using Dalle-2 - Text based image generation and our Image recommendations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CD933C2-A093-EE24-5A3A-37EC0132485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172"/>
          <a:stretch/>
        </p:blipFill>
        <p:spPr>
          <a:xfrm>
            <a:off x="6146464" y="1026815"/>
            <a:ext cx="4741947" cy="2371008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495B48B2-45C4-852A-0952-E0AD2B4F0F4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311" t="5645" r="40235" b="-5645"/>
          <a:stretch/>
        </p:blipFill>
        <p:spPr>
          <a:xfrm>
            <a:off x="6205401" y="3460178"/>
            <a:ext cx="4600132" cy="236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48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EFAE536D-7E16-4462-986B-1E2E24C14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A52760-CEF3-205D-F464-5ED617889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703" y="4077144"/>
            <a:ext cx="3635294" cy="2009969"/>
          </a:xfrm>
        </p:spPr>
        <p:txBody>
          <a:bodyPr anchor="t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D6E4DD2B-8BB6-479A-9214-78AF9AE2C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99" y="-3511"/>
            <a:ext cx="3483870" cy="3428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1">
            <a:extLst>
              <a:ext uri="{FF2B5EF4-FFF2-40B4-BE49-F238E27FC236}">
                <a16:creationId xmlns:a16="http://schemas.microsoft.com/office/drawing/2014/main" id="{7760CA59-410A-4B96-989D-2A45B5548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19481" y="-30950"/>
            <a:ext cx="3429001" cy="3483871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78CBDE88-03A3-46FE-9283-7C9291E30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5919" y="-3511"/>
            <a:ext cx="5300106" cy="3428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34">
            <a:extLst>
              <a:ext uri="{FF2B5EF4-FFF2-40B4-BE49-F238E27FC236}">
                <a16:creationId xmlns:a16="http://schemas.microsoft.com/office/drawing/2014/main" id="{2FFBC5AB-99EF-4570-AE37-02D720A46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5345257" y="-1770"/>
            <a:ext cx="3428999" cy="3432538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A3431B-5E37-4D77-9CF9-65E480B16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6026" y="-3511"/>
            <a:ext cx="3417366" cy="3428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B1A56B9-5FD8-4AC5-8DBC-D9C970069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76987" y="-3512"/>
            <a:ext cx="3417367" cy="1718483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1B8055B-F85F-4CAE-A6E3-3C658BE49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76987" y="1714971"/>
            <a:ext cx="3417367" cy="1711125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80EB6-C58F-9670-28D9-1563E26EF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248" y="4080051"/>
            <a:ext cx="5875049" cy="2009970"/>
          </a:xfrm>
        </p:spPr>
        <p:txBody>
          <a:bodyPr anchor="t">
            <a:normAutofit/>
          </a:bodyPr>
          <a:lstStyle/>
          <a:p>
            <a:r>
              <a:rPr lang="en-US" dirty="0"/>
              <a:t>Please follow me on Instagram - @</a:t>
            </a:r>
            <a:r>
              <a:rPr lang="en-US" dirty="0" err="1"/>
              <a:t>the_sleepy_voyager</a:t>
            </a:r>
            <a:endParaRPr lang="en-US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044710F-039A-9648-A45A-93711CE28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807" y="5012522"/>
            <a:ext cx="4440593" cy="148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8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5DC8A51-8D2F-4E91-93BF-1F6034CDF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D01DD-764F-CD3A-264C-754CB014F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86" y="143638"/>
            <a:ext cx="7934329" cy="620486"/>
          </a:xfrm>
        </p:spPr>
        <p:txBody>
          <a:bodyPr>
            <a:noAutofit/>
          </a:bodyPr>
          <a:lstStyle/>
          <a:p>
            <a:r>
              <a:rPr lang="en-US" sz="2400" dirty="0"/>
              <a:t>Problem Statement - A Recipe For Instagram Success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3E8968-6159-4E94-A13D-224801164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707926" y="-9588"/>
            <a:ext cx="3482619" cy="34385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88BD5C6-0044-48BA-9B98-DCFED9A56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9179" y="174479"/>
            <a:ext cx="3070455" cy="307045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4A3C92E-B021-A3B0-9CC1-A71D1D688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41"/>
          <a:stretch/>
        </p:blipFill>
        <p:spPr>
          <a:xfrm>
            <a:off x="9477469" y="1073998"/>
            <a:ext cx="1983355" cy="127540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335EE8A-A6AE-4EB3-A818-D6FBBEC2D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707926" y="3429000"/>
            <a:ext cx="3482619" cy="34385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C60D83-3888-4AFC-B552-0AA260B2A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9179" y="3603479"/>
            <a:ext cx="3070455" cy="307045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B0D9C7C-AC59-7677-DDF4-D1658F326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469" y="4543858"/>
            <a:ext cx="1983355" cy="1204887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4C4770-9194-226E-96F0-C673890EE9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0377740"/>
              </p:ext>
            </p:extLst>
          </p:nvPr>
        </p:nvGraphicFramePr>
        <p:xfrm>
          <a:off x="582686" y="1709706"/>
          <a:ext cx="3482619" cy="4735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21EF233E-4C19-FDA4-FCD3-AE70ABFA73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06470" y="2925794"/>
            <a:ext cx="3484075" cy="1016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57EBB0-4C84-56C4-1A8D-9DE3878981EC}"/>
              </a:ext>
            </a:extLst>
          </p:cNvPr>
          <p:cNvSpPr txBox="1"/>
          <p:nvPr/>
        </p:nvSpPr>
        <p:spPr>
          <a:xfrm>
            <a:off x="582686" y="907762"/>
            <a:ext cx="74396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292929"/>
                </a:solidFill>
                <a:effectLst/>
                <a:latin typeface="sohne"/>
              </a:rPr>
              <a:t>Using Computer Vision, Topic Modeling and machine learning to Increase Engagement for ‘Travel’ Content on Instagram</a:t>
            </a:r>
            <a:endParaRPr lang="en-US" dirty="0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408C9C4-4A36-9BBB-CF29-567DF725BA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2613340"/>
              </p:ext>
            </p:extLst>
          </p:nvPr>
        </p:nvGraphicFramePr>
        <p:xfrm>
          <a:off x="3484075" y="1700118"/>
          <a:ext cx="5403121" cy="4735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3073231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1D94E-03B0-C515-D3F6-1E9AA3D78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093" y="315245"/>
            <a:ext cx="9950103" cy="509652"/>
          </a:xfrm>
        </p:spPr>
        <p:txBody>
          <a:bodyPr>
            <a:normAutofit fontScale="90000"/>
          </a:bodyPr>
          <a:lstStyle/>
          <a:p>
            <a:r>
              <a:rPr lang="en-US" dirty="0"/>
              <a:t>Data Sources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81F085-C1B4-491A-5CBB-9B227420239F}"/>
              </a:ext>
            </a:extLst>
          </p:cNvPr>
          <p:cNvSpPr/>
          <p:nvPr/>
        </p:nvSpPr>
        <p:spPr>
          <a:xfrm>
            <a:off x="424536" y="4099728"/>
            <a:ext cx="6595527" cy="11896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Scrapping using Selenium and Instagram API</a:t>
            </a:r>
          </a:p>
          <a:p>
            <a:pPr algn="ctr"/>
            <a:r>
              <a:rPr lang="en-US" dirty="0"/>
              <a:t>-</a:t>
            </a:r>
          </a:p>
          <a:p>
            <a:pPr algn="ctr"/>
            <a:r>
              <a:rPr lang="en-US" dirty="0"/>
              <a:t>Generating Image Labels – using Google Vision API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8BBCF-D293-6509-0870-DBE3325071D7}"/>
              </a:ext>
            </a:extLst>
          </p:cNvPr>
          <p:cNvGrpSpPr/>
          <p:nvPr/>
        </p:nvGrpSpPr>
        <p:grpSpPr>
          <a:xfrm>
            <a:off x="3650765" y="5886352"/>
            <a:ext cx="2558142" cy="880621"/>
            <a:chOff x="435427" y="3812917"/>
            <a:chExt cx="2558142" cy="762000"/>
          </a:xfrm>
        </p:grpSpPr>
        <p:pic>
          <p:nvPicPr>
            <p:cNvPr id="2054" name="Picture 6" descr="Build a Custom Image Classification Model Using Google AutoML | by  Prashanth Mangipudi | Analytics Vidhya | Medium">
              <a:extLst>
                <a:ext uri="{FF2B5EF4-FFF2-40B4-BE49-F238E27FC236}">
                  <a16:creationId xmlns:a16="http://schemas.microsoft.com/office/drawing/2014/main" id="{DDD54144-DD46-4D5A-12F6-8FCFBF7AFB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427" y="3812917"/>
              <a:ext cx="870856" cy="76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2416529-5CFB-A320-98DC-6B939C412C72}"/>
                </a:ext>
              </a:extLst>
            </p:cNvPr>
            <p:cNvSpPr/>
            <p:nvPr/>
          </p:nvSpPr>
          <p:spPr>
            <a:xfrm>
              <a:off x="1306283" y="3812917"/>
              <a:ext cx="1687286" cy="762000"/>
            </a:xfrm>
            <a:prstGeom prst="rect">
              <a:avLst/>
            </a:prstGeom>
            <a:solidFill>
              <a:srgbClr val="5F986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Google Vision API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778987-1A31-0843-3C4E-E54D7FA8968A}"/>
              </a:ext>
            </a:extLst>
          </p:cNvPr>
          <p:cNvGrpSpPr/>
          <p:nvPr/>
        </p:nvGrpSpPr>
        <p:grpSpPr>
          <a:xfrm>
            <a:off x="435426" y="5865007"/>
            <a:ext cx="2558143" cy="880620"/>
            <a:chOff x="598714" y="1480457"/>
            <a:chExt cx="2558143" cy="762000"/>
          </a:xfrm>
          <a:solidFill>
            <a:srgbClr val="4472C4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386F97-412B-1AF8-6501-B32E01AE8F57}"/>
                </a:ext>
              </a:extLst>
            </p:cNvPr>
            <p:cNvSpPr/>
            <p:nvPr/>
          </p:nvSpPr>
          <p:spPr>
            <a:xfrm>
              <a:off x="1469571" y="1480457"/>
              <a:ext cx="1687286" cy="762000"/>
            </a:xfrm>
            <a:prstGeom prst="rect">
              <a:avLst/>
            </a:prstGeom>
            <a:solidFill>
              <a:srgbClr val="5F986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Instagram</a:t>
              </a:r>
            </a:p>
          </p:txBody>
        </p:sp>
        <p:pic>
          <p:nvPicPr>
            <p:cNvPr id="2050" name="Picture 2" descr="Instagram share icon Images | Free Vectors, Stock Photos &amp; PSD">
              <a:extLst>
                <a:ext uri="{FF2B5EF4-FFF2-40B4-BE49-F238E27FC236}">
                  <a16:creationId xmlns:a16="http://schemas.microsoft.com/office/drawing/2014/main" id="{07D7FD13-AA91-AE82-A978-9173754E97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714" y="1480457"/>
              <a:ext cx="870857" cy="76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</p:grp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A8031AB-27E0-EC57-2EE9-F1C34BFC45A5}"/>
              </a:ext>
            </a:extLst>
          </p:cNvPr>
          <p:cNvSpPr/>
          <p:nvPr/>
        </p:nvSpPr>
        <p:spPr>
          <a:xfrm>
            <a:off x="6208907" y="6044060"/>
            <a:ext cx="966790" cy="522514"/>
          </a:xfrm>
          <a:prstGeom prst="rightArrow">
            <a:avLst/>
          </a:prstGeom>
          <a:solidFill>
            <a:srgbClr val="5F98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424198-860B-AB84-5851-BF6CB5EA702B}"/>
              </a:ext>
            </a:extLst>
          </p:cNvPr>
          <p:cNvGrpSpPr/>
          <p:nvPr/>
        </p:nvGrpSpPr>
        <p:grpSpPr>
          <a:xfrm>
            <a:off x="435426" y="1045208"/>
            <a:ext cx="6584638" cy="2780862"/>
            <a:chOff x="435425" y="3788045"/>
            <a:chExt cx="6584638" cy="2780862"/>
          </a:xfrm>
        </p:grpSpPr>
        <p:pic>
          <p:nvPicPr>
            <p:cNvPr id="33" name="Picture 32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61DF91BE-2012-C848-ACBC-8DD1C193D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254"/>
            <a:stretch/>
          </p:blipFill>
          <p:spPr>
            <a:xfrm>
              <a:off x="2764971" y="4121974"/>
              <a:ext cx="4255092" cy="2113005"/>
            </a:xfrm>
            <a:prstGeom prst="rect">
              <a:avLst/>
            </a:prstGeom>
          </p:spPr>
        </p:pic>
        <p:pic>
          <p:nvPicPr>
            <p:cNvPr id="35" name="Picture 3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5DF959BB-3A1F-652D-51CA-B1A934132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5425" y="3788045"/>
              <a:ext cx="4833260" cy="2780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8" name="Right Arrow 37">
            <a:extLst>
              <a:ext uri="{FF2B5EF4-FFF2-40B4-BE49-F238E27FC236}">
                <a16:creationId xmlns:a16="http://schemas.microsoft.com/office/drawing/2014/main" id="{71514302-BB06-646C-4074-60BDF90CB7C5}"/>
              </a:ext>
            </a:extLst>
          </p:cNvPr>
          <p:cNvSpPr/>
          <p:nvPr/>
        </p:nvSpPr>
        <p:spPr>
          <a:xfrm>
            <a:off x="2993570" y="6044060"/>
            <a:ext cx="657196" cy="522514"/>
          </a:xfrm>
          <a:prstGeom prst="rightArrow">
            <a:avLst/>
          </a:prstGeom>
          <a:solidFill>
            <a:srgbClr val="5F98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98F38EB-9177-83B5-1C96-D82E811B382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lum bright="-20000" contrast="40000"/>
          </a:blip>
          <a:stretch>
            <a:fillRect/>
          </a:stretch>
        </p:blipFill>
        <p:spPr>
          <a:xfrm>
            <a:off x="7175697" y="364313"/>
            <a:ext cx="4914521" cy="63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9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43F89508-AD30-D7B9-F6A1-4A7A217EDA97}"/>
              </a:ext>
            </a:extLst>
          </p:cNvPr>
          <p:cNvCxnSpPr>
            <a:cxnSpLocks/>
            <a:stCxn id="18" idx="2"/>
            <a:endCxn id="20" idx="1"/>
          </p:cNvCxnSpPr>
          <p:nvPr/>
        </p:nvCxnSpPr>
        <p:spPr>
          <a:xfrm rot="16200000" flipH="1">
            <a:off x="2925212" y="3026438"/>
            <a:ext cx="2246812" cy="135591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3C348DE2-831B-6E78-F812-83AD4AF77ED6}"/>
              </a:ext>
            </a:extLst>
          </p:cNvPr>
          <p:cNvCxnSpPr>
            <a:cxnSpLocks/>
            <a:stCxn id="17" idx="0"/>
            <a:endCxn id="20" idx="1"/>
          </p:cNvCxnSpPr>
          <p:nvPr/>
        </p:nvCxnSpPr>
        <p:spPr>
          <a:xfrm rot="5400000" flipH="1" flipV="1">
            <a:off x="3671680" y="4526783"/>
            <a:ext cx="753876" cy="135591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7CCC25-B966-AE67-2B51-19703EE1F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91" y="683107"/>
            <a:ext cx="9950103" cy="535489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Methodology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47D43A-ED64-55C2-8D32-4EE0A33AC49B}"/>
              </a:ext>
            </a:extLst>
          </p:cNvPr>
          <p:cNvSpPr/>
          <p:nvPr/>
        </p:nvSpPr>
        <p:spPr>
          <a:xfrm>
            <a:off x="350511" y="1847951"/>
            <a:ext cx="1705661" cy="75597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Scrape Instagram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735F1-3EEF-5BAA-1B32-D514BC3D4670}"/>
              </a:ext>
            </a:extLst>
          </p:cNvPr>
          <p:cNvSpPr/>
          <p:nvPr/>
        </p:nvSpPr>
        <p:spPr>
          <a:xfrm>
            <a:off x="4726578" y="1847951"/>
            <a:ext cx="2079983" cy="75597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LDA Topic Model – Image Labels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79187F-862A-0632-B321-B7AB978EB434}"/>
              </a:ext>
            </a:extLst>
          </p:cNvPr>
          <p:cNvCxnSpPr>
            <a:cxnSpLocks/>
            <a:stCxn id="18" idx="3"/>
            <a:endCxn id="5" idx="1"/>
          </p:cNvCxnSpPr>
          <p:nvPr/>
        </p:nvCxnSpPr>
        <p:spPr>
          <a:xfrm flipV="1">
            <a:off x="4410650" y="2225938"/>
            <a:ext cx="315928" cy="2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174F354-A163-A9EE-B782-9CB238689720}"/>
              </a:ext>
            </a:extLst>
          </p:cNvPr>
          <p:cNvSpPr/>
          <p:nvPr/>
        </p:nvSpPr>
        <p:spPr>
          <a:xfrm>
            <a:off x="4726578" y="2926092"/>
            <a:ext cx="2079983" cy="10554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LDA Topic Model - Captions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39BEF5F-0026-31E3-D5D1-153155486698}"/>
              </a:ext>
            </a:extLst>
          </p:cNvPr>
          <p:cNvCxnSpPr>
            <a:cxnSpLocks/>
            <a:stCxn id="4" idx="2"/>
            <a:endCxn id="17" idx="1"/>
          </p:cNvCxnSpPr>
          <p:nvPr/>
        </p:nvCxnSpPr>
        <p:spPr>
          <a:xfrm rot="16200000" flipH="1">
            <a:off x="28341" y="3778924"/>
            <a:ext cx="3477327" cy="112732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A2E518A-9649-E760-142C-B92134215DC1}"/>
              </a:ext>
            </a:extLst>
          </p:cNvPr>
          <p:cNvSpPr/>
          <p:nvPr/>
        </p:nvSpPr>
        <p:spPr>
          <a:xfrm>
            <a:off x="7251575" y="2926092"/>
            <a:ext cx="2079983" cy="10554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Linking Topics to engagement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6CFC30-AD1A-9E86-BE20-A8C7079053B4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6806561" y="3453822"/>
            <a:ext cx="44501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F613F97-3289-1B8A-C96F-641EC2DBEB96}"/>
              </a:ext>
            </a:extLst>
          </p:cNvPr>
          <p:cNvSpPr/>
          <p:nvPr/>
        </p:nvSpPr>
        <p:spPr>
          <a:xfrm>
            <a:off x="9809715" y="2926092"/>
            <a:ext cx="2079983" cy="1055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Build Model to get engagement Classification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8B3AE944-149D-2F95-0F6D-AD45883B0BCB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 flipV="1">
            <a:off x="9331558" y="3453821"/>
            <a:ext cx="478157" cy="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D0A126B-D928-EC8B-37CF-4A42E492DAFA}"/>
              </a:ext>
            </a:extLst>
          </p:cNvPr>
          <p:cNvSpPr/>
          <p:nvPr/>
        </p:nvSpPr>
        <p:spPr>
          <a:xfrm>
            <a:off x="9809715" y="2926091"/>
            <a:ext cx="2079983" cy="10554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Build Classification Model for Engagement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6203FC-A288-A2F5-071B-DB35C348C9AF}"/>
              </a:ext>
            </a:extLst>
          </p:cNvPr>
          <p:cNvSpPr/>
          <p:nvPr/>
        </p:nvSpPr>
        <p:spPr>
          <a:xfrm>
            <a:off x="2330667" y="5581680"/>
            <a:ext cx="2079983" cy="999142"/>
          </a:xfrm>
          <a:prstGeom prst="rect">
            <a:avLst/>
          </a:prstGeom>
          <a:solidFill>
            <a:srgbClr val="95B7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Image Captions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7A6BA8-8546-56E9-981F-9249ADF39D7A}"/>
              </a:ext>
            </a:extLst>
          </p:cNvPr>
          <p:cNvSpPr/>
          <p:nvPr/>
        </p:nvSpPr>
        <p:spPr>
          <a:xfrm>
            <a:off x="2330667" y="1871303"/>
            <a:ext cx="2079983" cy="709689"/>
          </a:xfrm>
          <a:prstGeom prst="rect">
            <a:avLst/>
          </a:prstGeom>
          <a:solidFill>
            <a:srgbClr val="95B7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Image - Google Vision API–Generate Labels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A12E5C-B8DE-A2CC-CB7E-05E395661CC9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2056172" y="2225938"/>
            <a:ext cx="274495" cy="2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4F6F794-6D9C-CF69-2B2A-91A54330F417}"/>
              </a:ext>
            </a:extLst>
          </p:cNvPr>
          <p:cNvSpPr/>
          <p:nvPr/>
        </p:nvSpPr>
        <p:spPr>
          <a:xfrm>
            <a:off x="4726578" y="4300073"/>
            <a:ext cx="2079983" cy="10554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Spacy Similarity, Word Frequency and Sentiment Analysis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542145-E88B-B1FE-3F15-272CBC1BA616}"/>
              </a:ext>
            </a:extLst>
          </p:cNvPr>
          <p:cNvSpPr/>
          <p:nvPr/>
        </p:nvSpPr>
        <p:spPr>
          <a:xfrm>
            <a:off x="7251575" y="4301246"/>
            <a:ext cx="2079983" cy="1055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LIFT Values to determine association with content type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FDCEAF-E41A-AF39-3969-3BA98929ACF3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6806561" y="4827804"/>
            <a:ext cx="445014" cy="11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215E79E-2C50-F24B-CFC5-F49D1017C497}"/>
              </a:ext>
            </a:extLst>
          </p:cNvPr>
          <p:cNvCxnSpPr>
            <a:cxnSpLocks/>
            <a:stCxn id="21" idx="3"/>
            <a:endCxn id="16" idx="2"/>
          </p:cNvCxnSpPr>
          <p:nvPr/>
        </p:nvCxnSpPr>
        <p:spPr>
          <a:xfrm flipV="1">
            <a:off x="9331558" y="3981551"/>
            <a:ext cx="1518149" cy="84742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6209020-0B4D-004D-A6A9-BF3F61B4EACA}"/>
              </a:ext>
            </a:extLst>
          </p:cNvPr>
          <p:cNvCxnSpPr>
            <a:cxnSpLocks/>
            <a:stCxn id="17" idx="0"/>
            <a:endCxn id="7" idx="1"/>
          </p:cNvCxnSpPr>
          <p:nvPr/>
        </p:nvCxnSpPr>
        <p:spPr>
          <a:xfrm rot="5400000" flipH="1" flipV="1">
            <a:off x="2984690" y="3839793"/>
            <a:ext cx="2127857" cy="135591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2244E9BD-5ACF-7EAA-6C1F-A5AB921C10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5317857"/>
              </p:ext>
            </p:extLst>
          </p:nvPr>
        </p:nvGraphicFramePr>
        <p:xfrm>
          <a:off x="8903759" y="-396605"/>
          <a:ext cx="3745012" cy="3763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3449876C-FD31-72C7-D2BC-7D4CBC750A38}"/>
              </a:ext>
            </a:extLst>
          </p:cNvPr>
          <p:cNvCxnSpPr>
            <a:cxnSpLocks/>
            <a:stCxn id="5" idx="3"/>
            <a:endCxn id="9" idx="0"/>
          </p:cNvCxnSpPr>
          <p:nvPr/>
        </p:nvCxnSpPr>
        <p:spPr>
          <a:xfrm>
            <a:off x="6806561" y="2225938"/>
            <a:ext cx="1485006" cy="70015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760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 descr="The 20 Most Creative Instagram Accounts That Will Inspire You - Lifehack">
            <a:extLst>
              <a:ext uri="{FF2B5EF4-FFF2-40B4-BE49-F238E27FC236}">
                <a16:creationId xmlns:a16="http://schemas.microsoft.com/office/drawing/2014/main" id="{3556B2AF-7A40-C7B4-69D0-792D0C675B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8" r="10393"/>
          <a:stretch/>
        </p:blipFill>
        <p:spPr bwMode="auto">
          <a:xfrm>
            <a:off x="975139" y="1259431"/>
            <a:ext cx="2410198" cy="241019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beach">
            <a:extLst>
              <a:ext uri="{FF2B5EF4-FFF2-40B4-BE49-F238E27FC236}">
                <a16:creationId xmlns:a16="http://schemas.microsoft.com/office/drawing/2014/main" id="{C6A03C26-F5C4-60B2-70E8-FBD2EA0EC3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1" r="16832"/>
          <a:stretch/>
        </p:blipFill>
        <p:spPr bwMode="auto">
          <a:xfrm>
            <a:off x="3585647" y="1259431"/>
            <a:ext cx="2410198" cy="241019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Free Photo | Happy hipster company of friends traveling around world">
            <a:extLst>
              <a:ext uri="{FF2B5EF4-FFF2-40B4-BE49-F238E27FC236}">
                <a16:creationId xmlns:a16="http://schemas.microsoft.com/office/drawing/2014/main" id="{BAB2DA71-19AC-3485-9225-D3457C5E1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4" r="18438" b="-4"/>
          <a:stretch/>
        </p:blipFill>
        <p:spPr bwMode="auto">
          <a:xfrm>
            <a:off x="6196155" y="1259431"/>
            <a:ext cx="2410198" cy="241019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eautiful Mountains Wallpapers - Top Free Beautiful Mountains Backgrounds -  WallpaperAccess">
            <a:extLst>
              <a:ext uri="{FF2B5EF4-FFF2-40B4-BE49-F238E27FC236}">
                <a16:creationId xmlns:a16="http://schemas.microsoft.com/office/drawing/2014/main" id="{EEF111D2-7A79-327E-7C86-8077F3C0B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1" r="9159"/>
          <a:stretch/>
        </p:blipFill>
        <p:spPr bwMode="auto">
          <a:xfrm>
            <a:off x="8806663" y="1259431"/>
            <a:ext cx="2410198" cy="241019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FA31A5C1-E092-758A-3363-7C7FD659D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65" y="196461"/>
            <a:ext cx="11051110" cy="8858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LIFT Analysis with Image Labels</a:t>
            </a:r>
          </a:p>
        </p:txBody>
      </p:sp>
      <p:sp>
        <p:nvSpPr>
          <p:cNvPr id="38" name="Flowchart: Alternate Process 37">
            <a:extLst>
              <a:ext uri="{FF2B5EF4-FFF2-40B4-BE49-F238E27FC236}">
                <a16:creationId xmlns:a16="http://schemas.microsoft.com/office/drawing/2014/main" id="{7C549997-F8D4-6A94-4908-1EFF75864B04}"/>
              </a:ext>
            </a:extLst>
          </p:cNvPr>
          <p:cNvSpPr/>
          <p:nvPr/>
        </p:nvSpPr>
        <p:spPr>
          <a:xfrm>
            <a:off x="975139" y="3759780"/>
            <a:ext cx="2410198" cy="472149"/>
          </a:xfrm>
          <a:prstGeom prst="flowChartAlternateProcess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Cities</a:t>
            </a:r>
          </a:p>
        </p:txBody>
      </p: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C921D0E0-58B2-4F66-757E-326DDCC3D18E}"/>
              </a:ext>
            </a:extLst>
          </p:cNvPr>
          <p:cNvSpPr/>
          <p:nvPr/>
        </p:nvSpPr>
        <p:spPr>
          <a:xfrm>
            <a:off x="3585647" y="3761116"/>
            <a:ext cx="2410198" cy="472149"/>
          </a:xfrm>
          <a:prstGeom prst="flowChartAlternateProcess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Beaches</a:t>
            </a:r>
          </a:p>
        </p:txBody>
      </p:sp>
      <p:sp>
        <p:nvSpPr>
          <p:cNvPr id="40" name="Flowchart: Alternate Process 39">
            <a:extLst>
              <a:ext uri="{FF2B5EF4-FFF2-40B4-BE49-F238E27FC236}">
                <a16:creationId xmlns:a16="http://schemas.microsoft.com/office/drawing/2014/main" id="{10DF2868-BD18-0225-3A58-47E508F6FB4D}"/>
              </a:ext>
            </a:extLst>
          </p:cNvPr>
          <p:cNvSpPr/>
          <p:nvPr/>
        </p:nvSpPr>
        <p:spPr>
          <a:xfrm>
            <a:off x="6196155" y="3759780"/>
            <a:ext cx="2410198" cy="472149"/>
          </a:xfrm>
          <a:prstGeom prst="flowChartAlternateProcess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People</a:t>
            </a:r>
          </a:p>
        </p:txBody>
      </p:sp>
      <p:sp>
        <p:nvSpPr>
          <p:cNvPr id="41" name="Flowchart: Alternate Process 40">
            <a:extLst>
              <a:ext uri="{FF2B5EF4-FFF2-40B4-BE49-F238E27FC236}">
                <a16:creationId xmlns:a16="http://schemas.microsoft.com/office/drawing/2014/main" id="{CE060A76-5AD3-268A-B1D6-03479FEC177F}"/>
              </a:ext>
            </a:extLst>
          </p:cNvPr>
          <p:cNvSpPr/>
          <p:nvPr/>
        </p:nvSpPr>
        <p:spPr>
          <a:xfrm>
            <a:off x="8806663" y="3759780"/>
            <a:ext cx="2410198" cy="472149"/>
          </a:xfrm>
          <a:prstGeom prst="flowChartAlternateProcess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Mountains</a:t>
            </a:r>
          </a:p>
        </p:txBody>
      </p:sp>
      <p:graphicFrame>
        <p:nvGraphicFramePr>
          <p:cNvPr id="42" name="Diagram 41">
            <a:extLst>
              <a:ext uri="{FF2B5EF4-FFF2-40B4-BE49-F238E27FC236}">
                <a16:creationId xmlns:a16="http://schemas.microsoft.com/office/drawing/2014/main" id="{8692BE94-AB6A-319F-9F76-4EC3CA332891}"/>
              </a:ext>
            </a:extLst>
          </p:cNvPr>
          <p:cNvGraphicFramePr/>
          <p:nvPr/>
        </p:nvGraphicFramePr>
        <p:xfrm>
          <a:off x="629265" y="4322080"/>
          <a:ext cx="2756072" cy="2382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46" name="Diagram 45">
            <a:extLst>
              <a:ext uri="{FF2B5EF4-FFF2-40B4-BE49-F238E27FC236}">
                <a16:creationId xmlns:a16="http://schemas.microsoft.com/office/drawing/2014/main" id="{B044A555-17E0-1B3F-85B9-0886634C1B4B}"/>
              </a:ext>
            </a:extLst>
          </p:cNvPr>
          <p:cNvGraphicFramePr/>
          <p:nvPr/>
        </p:nvGraphicFramePr>
        <p:xfrm>
          <a:off x="3470787" y="4404853"/>
          <a:ext cx="2525058" cy="2299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47" name="Diagram 46">
            <a:extLst>
              <a:ext uri="{FF2B5EF4-FFF2-40B4-BE49-F238E27FC236}">
                <a16:creationId xmlns:a16="http://schemas.microsoft.com/office/drawing/2014/main" id="{8F89A558-731E-4133-6D1A-70A30ADB380D}"/>
              </a:ext>
            </a:extLst>
          </p:cNvPr>
          <p:cNvGraphicFramePr/>
          <p:nvPr/>
        </p:nvGraphicFramePr>
        <p:xfrm>
          <a:off x="6098480" y="4404853"/>
          <a:ext cx="2605548" cy="2299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aphicFrame>
        <p:nvGraphicFramePr>
          <p:cNvPr id="48" name="Diagram 47">
            <a:extLst>
              <a:ext uri="{FF2B5EF4-FFF2-40B4-BE49-F238E27FC236}">
                <a16:creationId xmlns:a16="http://schemas.microsoft.com/office/drawing/2014/main" id="{0DB1D4F1-FAEB-CCE6-E198-DFDD33DC6BCF}"/>
              </a:ext>
            </a:extLst>
          </p:cNvPr>
          <p:cNvGraphicFramePr/>
          <p:nvPr/>
        </p:nvGraphicFramePr>
        <p:xfrm>
          <a:off x="8806663" y="4404853"/>
          <a:ext cx="2756072" cy="2299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</p:spTree>
    <p:extLst>
      <p:ext uri="{BB962C8B-B14F-4D97-AF65-F5344CB8AC3E}">
        <p14:creationId xmlns:p14="http://schemas.microsoft.com/office/powerpoint/2010/main" val="2354220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00837-80E4-0E8D-1FCA-43954D0D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049" y="2713888"/>
            <a:ext cx="9942739" cy="461652"/>
          </a:xfrm>
        </p:spPr>
        <p:txBody>
          <a:bodyPr>
            <a:noAutofit/>
          </a:bodyPr>
          <a:lstStyle/>
          <a:p>
            <a:br>
              <a:rPr lang="en-US" sz="1800" dirty="0"/>
            </a:br>
            <a:r>
              <a:rPr lang="en-US" sz="1800" dirty="0"/>
              <a:t>The case of @thebucketlistfamily vs @travelawesome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65440396-05D4-9081-4A46-10F639449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75388"/>
              </p:ext>
            </p:extLst>
          </p:nvPr>
        </p:nvGraphicFramePr>
        <p:xfrm>
          <a:off x="1248666" y="5309275"/>
          <a:ext cx="9906429" cy="1234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6607">
                  <a:extLst>
                    <a:ext uri="{9D8B030D-6E8A-4147-A177-3AD203B41FA5}">
                      <a16:colId xmlns:a16="http://schemas.microsoft.com/office/drawing/2014/main" val="3690851328"/>
                    </a:ext>
                  </a:extLst>
                </a:gridCol>
                <a:gridCol w="2376885">
                  <a:extLst>
                    <a:ext uri="{9D8B030D-6E8A-4147-A177-3AD203B41FA5}">
                      <a16:colId xmlns:a16="http://schemas.microsoft.com/office/drawing/2014/main" val="465857178"/>
                    </a:ext>
                  </a:extLst>
                </a:gridCol>
                <a:gridCol w="2683955">
                  <a:extLst>
                    <a:ext uri="{9D8B030D-6E8A-4147-A177-3AD203B41FA5}">
                      <a16:colId xmlns:a16="http://schemas.microsoft.com/office/drawing/2014/main" val="406275031"/>
                    </a:ext>
                  </a:extLst>
                </a:gridCol>
                <a:gridCol w="2368982">
                  <a:extLst>
                    <a:ext uri="{9D8B030D-6E8A-4147-A177-3AD203B41FA5}">
                      <a16:colId xmlns:a16="http://schemas.microsoft.com/office/drawing/2014/main" val="3647039587"/>
                    </a:ext>
                  </a:extLst>
                </a:gridCol>
              </a:tblGrid>
              <a:tr h="3658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Influencer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Similarity w/ captions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Similarity w/ image labels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Engagement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16876"/>
                  </a:ext>
                </a:extLst>
              </a:tr>
              <a:tr h="5030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@thebucketlistfamily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0.487122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0.462239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2.370326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132449"/>
                  </a:ext>
                </a:extLst>
              </a:tr>
              <a:tr h="3658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@travelawesome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0.344191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0.455944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0.699164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084871"/>
                  </a:ext>
                </a:extLst>
              </a:tr>
            </a:tbl>
          </a:graphicData>
        </a:graphic>
      </p:graphicFrame>
      <p:pic>
        <p:nvPicPr>
          <p:cNvPr id="24" name="Picture 23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BF72D1C9-4E67-2160-AD4C-E4B633EF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666" y="3252012"/>
            <a:ext cx="3628135" cy="1951557"/>
          </a:xfrm>
          <a:prstGeom prst="rect">
            <a:avLst/>
          </a:prstGeom>
        </p:spPr>
      </p:pic>
      <p:pic>
        <p:nvPicPr>
          <p:cNvPr id="26" name="Picture 2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FC8B83B-F42B-35F1-B2ED-ADBD01ECCB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7" b="8163"/>
          <a:stretch/>
        </p:blipFill>
        <p:spPr>
          <a:xfrm>
            <a:off x="7315200" y="3252012"/>
            <a:ext cx="3839894" cy="1951557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8A405D2-0734-BFBA-393F-2E7ACBBC48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7452826"/>
              </p:ext>
            </p:extLst>
          </p:nvPr>
        </p:nvGraphicFramePr>
        <p:xfrm>
          <a:off x="1248666" y="1370264"/>
          <a:ext cx="9906428" cy="1234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CA621B1-2CAD-A4EC-02BB-BBBDB7CDC3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6421321"/>
              </p:ext>
            </p:extLst>
          </p:nvPr>
        </p:nvGraphicFramePr>
        <p:xfrm>
          <a:off x="1248666" y="656626"/>
          <a:ext cx="9906428" cy="594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0E098E3-0F6B-D126-F888-927D8AB36F3A}"/>
              </a:ext>
            </a:extLst>
          </p:cNvPr>
          <p:cNvSpPr/>
          <p:nvPr/>
        </p:nvSpPr>
        <p:spPr>
          <a:xfrm>
            <a:off x="240535" y="677861"/>
            <a:ext cx="2139108" cy="5381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Captions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7473EC-F485-ADD5-9F83-232CFFF3B30C}"/>
              </a:ext>
            </a:extLst>
          </p:cNvPr>
          <p:cNvSpPr/>
          <p:nvPr/>
        </p:nvSpPr>
        <p:spPr>
          <a:xfrm>
            <a:off x="240535" y="1374431"/>
            <a:ext cx="1213692" cy="5381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Labels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9A4B32D-97ED-B201-C345-15F4813FE579}"/>
              </a:ext>
            </a:extLst>
          </p:cNvPr>
          <p:cNvSpPr txBox="1">
            <a:spLocks/>
          </p:cNvSpPr>
          <p:nvPr/>
        </p:nvSpPr>
        <p:spPr>
          <a:xfrm>
            <a:off x="1248666" y="-66901"/>
            <a:ext cx="9942739" cy="5381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Analysis of words/Hashtags in captions and image labels which drive high engagement </a:t>
            </a:r>
          </a:p>
        </p:txBody>
      </p:sp>
    </p:spTree>
    <p:extLst>
      <p:ext uri="{BB962C8B-B14F-4D97-AF65-F5344CB8AC3E}">
        <p14:creationId xmlns:p14="http://schemas.microsoft.com/office/powerpoint/2010/main" val="1395079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B8BD0-E898-EE02-7DA1-7CDD3BF3E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210282"/>
            <a:ext cx="9942739" cy="705950"/>
          </a:xfrm>
        </p:spPr>
        <p:txBody>
          <a:bodyPr/>
          <a:lstStyle/>
          <a:p>
            <a:r>
              <a:rPr lang="en-US"/>
              <a:t>Is it true across all users?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5AE2FE-523E-D842-AC83-A6ACD6D32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5" y="5638800"/>
            <a:ext cx="9034635" cy="8923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If people or mountain is present in picture, or when captions include subjective feelings/point of view, we can generally expect that engagement will be higher, although in most cases there’s only a slight difference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7AC211-2EB6-222D-6506-DB7F414FD8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48" r="379"/>
          <a:stretch/>
        </p:blipFill>
        <p:spPr>
          <a:xfrm>
            <a:off x="1124630" y="1219200"/>
            <a:ext cx="9707493" cy="435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5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77625-0EF4-E94A-2C48-615F30218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74" y="207477"/>
            <a:ext cx="9950103" cy="606561"/>
          </a:xfrm>
        </p:spPr>
        <p:txBody>
          <a:bodyPr/>
          <a:lstStyle/>
          <a:p>
            <a:r>
              <a:rPr lang="en-US" dirty="0"/>
              <a:t>Observations – LDA Topic Modelling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A2938209-33AA-6C10-3AA7-2F80228F5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922" r="997" b="1"/>
          <a:stretch/>
        </p:blipFill>
        <p:spPr>
          <a:xfrm>
            <a:off x="439044" y="924539"/>
            <a:ext cx="10121162" cy="5008922"/>
          </a:xfrm>
          <a:solidFill>
            <a:srgbClr val="ACC8E2"/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F865D2-355F-D70D-8F05-D6161C933176}"/>
              </a:ext>
            </a:extLst>
          </p:cNvPr>
          <p:cNvSpPr/>
          <p:nvPr/>
        </p:nvSpPr>
        <p:spPr>
          <a:xfrm>
            <a:off x="1107187" y="1726415"/>
            <a:ext cx="1182672" cy="987895"/>
          </a:xfrm>
          <a:prstGeom prst="rect">
            <a:avLst/>
          </a:prstGeom>
          <a:solidFill>
            <a:srgbClr val="EA8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Topic 1</a:t>
            </a:r>
          </a:p>
          <a:p>
            <a:pPr algn="ctr"/>
            <a:r>
              <a:rPr lang="en-US" sz="1400" dirty="0"/>
              <a:t>Experience</a:t>
            </a:r>
          </a:p>
          <a:p>
            <a:pPr algn="ctr"/>
            <a:r>
              <a:rPr lang="en-US" sz="1400" dirty="0"/>
              <a:t>(Adventure, Moment)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67F298-F629-5EEC-5473-5C026AC214B3}"/>
              </a:ext>
            </a:extLst>
          </p:cNvPr>
          <p:cNvSpPr/>
          <p:nvPr/>
        </p:nvSpPr>
        <p:spPr>
          <a:xfrm>
            <a:off x="439044" y="4394804"/>
            <a:ext cx="2047678" cy="1983694"/>
          </a:xfrm>
          <a:prstGeom prst="ellipse">
            <a:avLst/>
          </a:prstGeom>
          <a:solidFill>
            <a:srgbClr val="D6E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Topic 3 - Landscape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B3AAE-C6C8-C000-7303-A57C1F4101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922"/>
          <a:stretch/>
        </p:blipFill>
        <p:spPr>
          <a:xfrm>
            <a:off x="2589439" y="4878930"/>
            <a:ext cx="3208764" cy="14356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488B31-E277-6878-547D-7B8175313338}"/>
              </a:ext>
            </a:extLst>
          </p:cNvPr>
          <p:cNvSpPr/>
          <p:nvPr/>
        </p:nvSpPr>
        <p:spPr>
          <a:xfrm>
            <a:off x="5932161" y="863772"/>
            <a:ext cx="3404839" cy="5450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145F807-6293-063B-6BDD-8B052FFAC709}"/>
              </a:ext>
            </a:extLst>
          </p:cNvPr>
          <p:cNvSpPr/>
          <p:nvPr/>
        </p:nvSpPr>
        <p:spPr>
          <a:xfrm>
            <a:off x="4772723" y="3117974"/>
            <a:ext cx="1427355" cy="1543235"/>
          </a:xfrm>
          <a:prstGeom prst="ellipse">
            <a:avLst/>
          </a:prstGeom>
          <a:solidFill>
            <a:srgbClr val="D6E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Topic 2- Time - (Fall,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Spring)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389AB31-046E-E663-41C2-F43EC4516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78" y="814642"/>
            <a:ext cx="5928589" cy="595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BE33A9-FEC5-1DCD-695E-501065C1E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667" y="3298151"/>
            <a:ext cx="3302146" cy="8630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F565DA-E242-DF70-F85E-3911EA0FB3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0525" y="1889788"/>
            <a:ext cx="2367943" cy="6611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88D56E-11AE-FB75-6F6A-F31C4D8475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3730"/>
          <a:stretch/>
        </p:blipFill>
        <p:spPr>
          <a:xfrm>
            <a:off x="2589439" y="1518555"/>
            <a:ext cx="3208764" cy="3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9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C66F2-E398-D995-470F-B04595614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20" y="240931"/>
            <a:ext cx="11802296" cy="55080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 Model – To predict High Instagram Engagement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750AD70-C3C2-13EA-5A19-7005089B67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9076544"/>
              </p:ext>
            </p:extLst>
          </p:nvPr>
        </p:nvGraphicFramePr>
        <p:xfrm>
          <a:off x="401443" y="892098"/>
          <a:ext cx="11641873" cy="847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49D4C250-6778-825B-A818-9AF930BED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389" y="1839952"/>
            <a:ext cx="4832195" cy="477711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7472789-3461-3C35-A6A7-0F8C7BD4A6EF}"/>
              </a:ext>
            </a:extLst>
          </p:cNvPr>
          <p:cNvSpPr/>
          <p:nvPr/>
        </p:nvSpPr>
        <p:spPr>
          <a:xfrm>
            <a:off x="520390" y="1839952"/>
            <a:ext cx="3605562" cy="177304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BEA1D-C1A4-FD3C-427F-4781ED0E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2584" y="1839951"/>
            <a:ext cx="6839415" cy="477711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C8AF22A-7810-E3D7-EF81-B64767197969}"/>
              </a:ext>
            </a:extLst>
          </p:cNvPr>
          <p:cNvSpPr/>
          <p:nvPr/>
        </p:nvSpPr>
        <p:spPr>
          <a:xfrm>
            <a:off x="5664820" y="1996070"/>
            <a:ext cx="1538868" cy="211873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77921"/>
      </p:ext>
    </p:extLst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AnalogousFromLightSeed_2SEEDS">
      <a:dk1>
        <a:srgbClr val="000000"/>
      </a:dk1>
      <a:lt1>
        <a:srgbClr val="FFFFFF"/>
      </a:lt1>
      <a:dk2>
        <a:srgbClr val="412624"/>
      </a:dk2>
      <a:lt2>
        <a:srgbClr val="E8E2E5"/>
      </a:lt2>
      <a:accent1>
        <a:srgbClr val="67AF8F"/>
      </a:accent1>
      <a:accent2>
        <a:srgbClr val="71AE7A"/>
      </a:accent2>
      <a:accent3>
        <a:srgbClr val="73A9A8"/>
      </a:accent3>
      <a:accent4>
        <a:srgbClr val="C57491"/>
      </a:accent4>
      <a:accent5>
        <a:srgbClr val="CF918D"/>
      </a:accent5>
      <a:accent6>
        <a:srgbClr val="C3976F"/>
      </a:accent6>
      <a:hlink>
        <a:srgbClr val="AE6988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2618</TotalTime>
  <Words>567</Words>
  <Application>Microsoft Macintosh PowerPoint</Application>
  <PresentationFormat>Widescreen</PresentationFormat>
  <Paragraphs>145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Avenir Next LT Pro</vt:lpstr>
      <vt:lpstr>Avenir Next LT Pro Light</vt:lpstr>
      <vt:lpstr>Calibri</vt:lpstr>
      <vt:lpstr>sohne</vt:lpstr>
      <vt:lpstr>BlocksVTI</vt:lpstr>
      <vt:lpstr>Instagram –  Using Computer Vision, Topic Modeling and machine learning to Increase Engagement for ‘Travel’ Content on Instagram </vt:lpstr>
      <vt:lpstr>Problem Statement - A Recipe For Instagram Success</vt:lpstr>
      <vt:lpstr>Data Sources</vt:lpstr>
      <vt:lpstr>Methodology</vt:lpstr>
      <vt:lpstr>LIFT Analysis with Image Labels</vt:lpstr>
      <vt:lpstr> The case of @thebucketlistfamily vs @travelawesome</vt:lpstr>
      <vt:lpstr>Is it true across all users?</vt:lpstr>
      <vt:lpstr>Observations – LDA Topic Modelling</vt:lpstr>
      <vt:lpstr>Classification Model – To predict High Instagram Engagement</vt:lpstr>
      <vt:lpstr>Conclusions – The Instagram Recipe for Travel Content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AMritangshu Mukherjee</dc:creator>
  <cp:lastModifiedBy>AMritangshu Mukherjee</cp:lastModifiedBy>
  <cp:revision>61</cp:revision>
  <dcterms:created xsi:type="dcterms:W3CDTF">2022-10-12T21:22:49Z</dcterms:created>
  <dcterms:modified xsi:type="dcterms:W3CDTF">2022-10-18T05:02:08Z</dcterms:modified>
</cp:coreProperties>
</file>